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95" r:id="rId5"/>
    <p:sldMasterId id="2147484605" r:id="rId6"/>
    <p:sldMasterId id="2147484505" r:id="rId7"/>
    <p:sldMasterId id="2147484555" r:id="rId8"/>
  </p:sldMasterIdLst>
  <p:notesMasterIdLst>
    <p:notesMasterId r:id="rId17"/>
  </p:notesMasterIdLst>
  <p:handoutMasterIdLst>
    <p:handoutMasterId r:id="rId18"/>
  </p:handoutMasterIdLst>
  <p:sldIdLst>
    <p:sldId id="2147483439" r:id="rId9"/>
    <p:sldId id="2147483442" r:id="rId10"/>
    <p:sldId id="2147483398" r:id="rId11"/>
    <p:sldId id="2147483443" r:id="rId12"/>
    <p:sldId id="2147483444" r:id="rId13"/>
    <p:sldId id="2147483406" r:id="rId14"/>
    <p:sldId id="2147483411" r:id="rId15"/>
    <p:sldId id="2147483445" r:id="rId1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tent" id="{A073DAE3-B461-442F-A3D3-6642BD875E45}">
          <p14:sldIdLst>
            <p14:sldId id="2147483439"/>
            <p14:sldId id="2147483442"/>
            <p14:sldId id="2147483398"/>
            <p14:sldId id="2147483443"/>
            <p14:sldId id="2147483444"/>
            <p14:sldId id="2147483406"/>
            <p14:sldId id="2147483411"/>
            <p14:sldId id="21474834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 userId="S::rogerman@microsoft.com::19671429-1359-457f-bfc1-1be1ee65d4d9" providerId="AD"/>
  <p188:author id="{7C78902D-8457-4CFD-2191-00953A529B7D}" name="Rabia Williams" initials="RW" userId="S::rwilliams@microsoft.com::c577e3ef-d7c6-41d5-b54f-589eba490277" providerId="AD"/>
  <p188:author id="{EBF33DBA-799E-4F1F-5AF9-B94D354F3A2E}" name="Ayca Bas" initials="AB" userId="S::aycabas@microsoft.com::d5a7dadb-f04d-4f30-920f-4a45336a6e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84" y="32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German" userId="19671429-1359-457f-bfc1-1be1ee65d4d9" providerId="ADAL" clId="{4D6D937A-4D00-449E-AA3F-C8D66FEE3806}"/>
    <pc:docChg chg="delSld delSection modSection">
      <pc:chgData name="Bob German" userId="19671429-1359-457f-bfc1-1be1ee65d4d9" providerId="ADAL" clId="{4D6D937A-4D00-449E-AA3F-C8D66FEE3806}" dt="2024-09-27T16:46:17.697" v="1" actId="17851"/>
      <pc:docMkLst>
        <pc:docMk/>
      </pc:docMkLst>
      <pc:sldChg chg="del">
        <pc:chgData name="Bob German" userId="19671429-1359-457f-bfc1-1be1ee65d4d9" providerId="ADAL" clId="{4D6D937A-4D00-449E-AA3F-C8D66FEE3806}" dt="2024-09-27T16:46:12.210" v="0" actId="47"/>
        <pc:sldMkLst>
          <pc:docMk/>
          <pc:sldMk cId="1957899553" sldId="262"/>
        </pc:sldMkLst>
      </pc:sldChg>
      <pc:sldChg chg="del">
        <pc:chgData name="Bob German" userId="19671429-1359-457f-bfc1-1be1ee65d4d9" providerId="ADAL" clId="{4D6D937A-4D00-449E-AA3F-C8D66FEE3806}" dt="2024-09-27T16:46:12.210" v="0" actId="47"/>
        <pc:sldMkLst>
          <pc:docMk/>
          <pc:sldMk cId="4090823372" sldId="1490"/>
        </pc:sldMkLst>
      </pc:sldChg>
      <pc:sldChg chg="del">
        <pc:chgData name="Bob German" userId="19671429-1359-457f-bfc1-1be1ee65d4d9" providerId="ADAL" clId="{4D6D937A-4D00-449E-AA3F-C8D66FEE3806}" dt="2024-09-27T16:46:12.210" v="0" actId="47"/>
        <pc:sldMkLst>
          <pc:docMk/>
          <pc:sldMk cId="2972698264" sldId="2147482497"/>
        </pc:sldMkLst>
      </pc:sldChg>
      <pc:sldChg chg="del">
        <pc:chgData name="Bob German" userId="19671429-1359-457f-bfc1-1be1ee65d4d9" providerId="ADAL" clId="{4D6D937A-4D00-449E-AA3F-C8D66FEE3806}" dt="2024-09-27T16:46:12.210" v="0" actId="47"/>
        <pc:sldMkLst>
          <pc:docMk/>
          <pc:sldMk cId="3026878957" sldId="2147483295"/>
        </pc:sldMkLst>
      </pc:sldChg>
      <pc:sldChg chg="del">
        <pc:chgData name="Bob German" userId="19671429-1359-457f-bfc1-1be1ee65d4d9" providerId="ADAL" clId="{4D6D937A-4D00-449E-AA3F-C8D66FEE3806}" dt="2024-09-27T16:46:12.210" v="0" actId="47"/>
        <pc:sldMkLst>
          <pc:docMk/>
          <pc:sldMk cId="4053763041" sldId="2147483382"/>
        </pc:sldMkLst>
      </pc:sldChg>
      <pc:sldChg chg="del">
        <pc:chgData name="Bob German" userId="19671429-1359-457f-bfc1-1be1ee65d4d9" providerId="ADAL" clId="{4D6D937A-4D00-449E-AA3F-C8D66FEE3806}" dt="2024-09-27T16:46:12.210" v="0" actId="47"/>
        <pc:sldMkLst>
          <pc:docMk/>
          <pc:sldMk cId="511015693" sldId="2147483386"/>
        </pc:sldMkLst>
      </pc:sldChg>
      <pc:sldChg chg="del">
        <pc:chgData name="Bob German" userId="19671429-1359-457f-bfc1-1be1ee65d4d9" providerId="ADAL" clId="{4D6D937A-4D00-449E-AA3F-C8D66FEE3806}" dt="2024-09-27T16:46:12.210" v="0" actId="47"/>
        <pc:sldMkLst>
          <pc:docMk/>
          <pc:sldMk cId="3270324061" sldId="2147483391"/>
        </pc:sldMkLst>
      </pc:sldChg>
      <pc:sldChg chg="del">
        <pc:chgData name="Bob German" userId="19671429-1359-457f-bfc1-1be1ee65d4d9" providerId="ADAL" clId="{4D6D937A-4D00-449E-AA3F-C8D66FEE3806}" dt="2024-09-27T16:46:12.210" v="0" actId="47"/>
        <pc:sldMkLst>
          <pc:docMk/>
          <pc:sldMk cId="1898866225" sldId="2147483392"/>
        </pc:sldMkLst>
      </pc:sldChg>
      <pc:sldChg chg="del">
        <pc:chgData name="Bob German" userId="19671429-1359-457f-bfc1-1be1ee65d4d9" providerId="ADAL" clId="{4D6D937A-4D00-449E-AA3F-C8D66FEE3806}" dt="2024-09-27T16:46:12.210" v="0" actId="47"/>
        <pc:sldMkLst>
          <pc:docMk/>
          <pc:sldMk cId="1384425371" sldId="2147483394"/>
        </pc:sldMkLst>
      </pc:sldChg>
      <pc:sldChg chg="del">
        <pc:chgData name="Bob German" userId="19671429-1359-457f-bfc1-1be1ee65d4d9" providerId="ADAL" clId="{4D6D937A-4D00-449E-AA3F-C8D66FEE3806}" dt="2024-09-27T16:46:12.210" v="0" actId="47"/>
        <pc:sldMkLst>
          <pc:docMk/>
          <pc:sldMk cId="3679655293" sldId="2147483395"/>
        </pc:sldMkLst>
      </pc:sldChg>
      <pc:sldChg chg="del">
        <pc:chgData name="Bob German" userId="19671429-1359-457f-bfc1-1be1ee65d4d9" providerId="ADAL" clId="{4D6D937A-4D00-449E-AA3F-C8D66FEE3806}" dt="2024-09-27T16:46:12.210" v="0" actId="47"/>
        <pc:sldMkLst>
          <pc:docMk/>
          <pc:sldMk cId="1672282286" sldId="2147483396"/>
        </pc:sldMkLst>
      </pc:sldChg>
      <pc:sldChg chg="del">
        <pc:chgData name="Bob German" userId="19671429-1359-457f-bfc1-1be1ee65d4d9" providerId="ADAL" clId="{4D6D937A-4D00-449E-AA3F-C8D66FEE3806}" dt="2024-09-27T16:46:12.210" v="0" actId="47"/>
        <pc:sldMkLst>
          <pc:docMk/>
          <pc:sldMk cId="3495102711" sldId="2147483397"/>
        </pc:sldMkLst>
      </pc:sldChg>
      <pc:sldChg chg="del">
        <pc:chgData name="Bob German" userId="19671429-1359-457f-bfc1-1be1ee65d4d9" providerId="ADAL" clId="{4D6D937A-4D00-449E-AA3F-C8D66FEE3806}" dt="2024-09-27T16:46:12.210" v="0" actId="47"/>
        <pc:sldMkLst>
          <pc:docMk/>
          <pc:sldMk cId="3061723611" sldId="2147483399"/>
        </pc:sldMkLst>
      </pc:sldChg>
      <pc:sldChg chg="del">
        <pc:chgData name="Bob German" userId="19671429-1359-457f-bfc1-1be1ee65d4d9" providerId="ADAL" clId="{4D6D937A-4D00-449E-AA3F-C8D66FEE3806}" dt="2024-09-27T16:46:12.210" v="0" actId="47"/>
        <pc:sldMkLst>
          <pc:docMk/>
          <pc:sldMk cId="4177682814" sldId="2147483412"/>
        </pc:sldMkLst>
      </pc:sldChg>
      <pc:sldChg chg="del">
        <pc:chgData name="Bob German" userId="19671429-1359-457f-bfc1-1be1ee65d4d9" providerId="ADAL" clId="{4D6D937A-4D00-449E-AA3F-C8D66FEE3806}" dt="2024-09-27T16:46:12.210" v="0" actId="47"/>
        <pc:sldMkLst>
          <pc:docMk/>
          <pc:sldMk cId="489280537" sldId="2147483432"/>
        </pc:sldMkLst>
      </pc:sldChg>
      <pc:sldChg chg="del">
        <pc:chgData name="Bob German" userId="19671429-1359-457f-bfc1-1be1ee65d4d9" providerId="ADAL" clId="{4D6D937A-4D00-449E-AA3F-C8D66FEE3806}" dt="2024-09-27T16:46:12.210" v="0" actId="47"/>
        <pc:sldMkLst>
          <pc:docMk/>
          <pc:sldMk cId="597612885" sldId="2147483433"/>
        </pc:sldMkLst>
      </pc:sldChg>
      <pc:sldChg chg="del">
        <pc:chgData name="Bob German" userId="19671429-1359-457f-bfc1-1be1ee65d4d9" providerId="ADAL" clId="{4D6D937A-4D00-449E-AA3F-C8D66FEE3806}" dt="2024-09-27T16:46:12.210" v="0" actId="47"/>
        <pc:sldMkLst>
          <pc:docMk/>
          <pc:sldMk cId="2338533742" sldId="2147483434"/>
        </pc:sldMkLst>
      </pc:sldChg>
      <pc:sldChg chg="del">
        <pc:chgData name="Bob German" userId="19671429-1359-457f-bfc1-1be1ee65d4d9" providerId="ADAL" clId="{4D6D937A-4D00-449E-AA3F-C8D66FEE3806}" dt="2024-09-27T16:46:12.210" v="0" actId="47"/>
        <pc:sldMkLst>
          <pc:docMk/>
          <pc:sldMk cId="74814348" sldId="2147483435"/>
        </pc:sldMkLst>
      </pc:sldChg>
      <pc:sldChg chg="del">
        <pc:chgData name="Bob German" userId="19671429-1359-457f-bfc1-1be1ee65d4d9" providerId="ADAL" clId="{4D6D937A-4D00-449E-AA3F-C8D66FEE3806}" dt="2024-09-27T16:46:12.210" v="0" actId="47"/>
        <pc:sldMkLst>
          <pc:docMk/>
          <pc:sldMk cId="4277432580" sldId="2147483436"/>
        </pc:sldMkLst>
      </pc:sldChg>
      <pc:sldChg chg="del">
        <pc:chgData name="Bob German" userId="19671429-1359-457f-bfc1-1be1ee65d4d9" providerId="ADAL" clId="{4D6D937A-4D00-449E-AA3F-C8D66FEE3806}" dt="2024-09-27T16:46:12.210" v="0" actId="47"/>
        <pc:sldMkLst>
          <pc:docMk/>
          <pc:sldMk cId="2358207874" sldId="2147483437"/>
        </pc:sldMkLst>
      </pc:sldChg>
      <pc:sldChg chg="del">
        <pc:chgData name="Bob German" userId="19671429-1359-457f-bfc1-1be1ee65d4d9" providerId="ADAL" clId="{4D6D937A-4D00-449E-AA3F-C8D66FEE3806}" dt="2024-09-27T16:46:12.210" v="0" actId="47"/>
        <pc:sldMkLst>
          <pc:docMk/>
          <pc:sldMk cId="1647634249" sldId="2147483438"/>
        </pc:sldMkLst>
      </pc:sldChg>
      <pc:sldChg chg="del">
        <pc:chgData name="Bob German" userId="19671429-1359-457f-bfc1-1be1ee65d4d9" providerId="ADAL" clId="{4D6D937A-4D00-449E-AA3F-C8D66FEE3806}" dt="2024-09-27T16:46:12.210" v="0" actId="47"/>
        <pc:sldMkLst>
          <pc:docMk/>
          <pc:sldMk cId="961020427" sldId="2147483440"/>
        </pc:sldMkLst>
      </pc:sldChg>
      <pc:sldChg chg="del">
        <pc:chgData name="Bob German" userId="19671429-1359-457f-bfc1-1be1ee65d4d9" providerId="ADAL" clId="{4D6D937A-4D00-449E-AA3F-C8D66FEE3806}" dt="2024-09-27T16:46:12.210" v="0" actId="47"/>
        <pc:sldMkLst>
          <pc:docMk/>
          <pc:sldMk cId="3284396745" sldId="214748344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9/27/2024 12:45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9/27/2024 12:45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B41A1-5ECA-91F9-5CFF-56CE20259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B8883-714F-C703-8B48-55B6A26F5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F7E57-EE61-5996-E15F-BCE5EC0CB07E}"/>
              </a:ext>
            </a:extLst>
          </p:cNvPr>
          <p:cNvSpPr>
            <a:spLocks noGrp="1"/>
          </p:cNvSpPr>
          <p:nvPr>
            <p:ph type="body" idx="1"/>
          </p:nvPr>
        </p:nvSpPr>
        <p:spPr/>
        <p:txBody>
          <a:bodyPr/>
          <a:lstStyle/>
          <a:p>
            <a:pPr marL="0" indent="0">
              <a:buNone/>
            </a:pPr>
            <a:endParaRPr lang="en-US"/>
          </a:p>
        </p:txBody>
      </p:sp>
      <p:sp>
        <p:nvSpPr>
          <p:cNvPr id="4" name="Header Placeholder 3">
            <a:extLst>
              <a:ext uri="{FF2B5EF4-FFF2-40B4-BE49-F238E27FC236}">
                <a16:creationId xmlns:a16="http://schemas.microsoft.com/office/drawing/2014/main" id="{945DC80C-2121-3CFF-AC15-E179064339C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59E5DB0-9F4B-A1E6-D69F-8C3B4491E1C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A5574EA-3F1D-ED98-AB1D-373E58D868A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4AEF341-30C9-1636-E122-9EC00004C04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7883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OK, so far you’ve scaffolded our your copilot, defined your AI parameters, and wrote a schema for a Planner. Now it’s time for your business logic. Actions. You’ll implement the actions you described in your planner. The model does the intent detection, and when it detects an action, it’ll call your business logic here.</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A quick digression here because this stuff is very cool. Keep in mind these are called by sophisticated foundational models, and that means they can sometimes predict actions they think you should have, but that you haven’t even implemented yet. We have a nifty feature called an </a:t>
            </a:r>
            <a:r>
              <a:rPr lang="en-US" sz="1200" err="1">
                <a:solidFill>
                  <a:srgbClr val="374151"/>
                </a:solidFill>
                <a:effectLst/>
                <a:latin typeface="Söhne"/>
              </a:rPr>
              <a:t>UnknownAction</a:t>
            </a:r>
            <a:r>
              <a:rPr lang="en-US" sz="1200">
                <a:solidFill>
                  <a:srgbClr val="374151"/>
                </a:solidFill>
                <a:effectLst/>
                <a:latin typeface="Söhne"/>
              </a:rPr>
              <a:t> handler that picks these up. You can learn what your users are trying to do, record that, and go off and build it later! It’s real time intent telemetry. We have partners that use this to log all the things their users are trying to do with their copilot, which then funnels into their product plans to go off and implement. This is wild stuff, but I digress.</a:t>
            </a:r>
            <a:br>
              <a:rPr lang="en-US" sz="1200">
                <a:solidFill>
                  <a:srgbClr val="374151"/>
                </a:solidFill>
                <a:effectLst/>
                <a:latin typeface="Söhne"/>
              </a:rPr>
            </a:br>
            <a:br>
              <a:rPr lang="en-US" sz="1200">
                <a:solidFill>
                  <a:srgbClr val="374151"/>
                </a:solidFill>
                <a:effectLst/>
                <a:latin typeface="Söhne"/>
              </a:rPr>
            </a:br>
            <a:r>
              <a:rPr lang="en-US" sz="1200">
                <a:solidFill>
                  <a:srgbClr val="374151"/>
                </a:solidFill>
                <a:effectLst/>
                <a:latin typeface="Söhne"/>
              </a:rPr>
              <a:t>Now, let’s back up and show you how the Northwind Traders copilot took advantage of everything I just talked about with the AI Library.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3F833-5355-489A-AB77-0AA9DD3B041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17583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C41AF-BE68-0FC8-64CA-20A61F8FB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0B196-4B35-02C1-E90E-49364BFF4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7E2E1-B119-863F-061E-C07640A37486}"/>
              </a:ext>
            </a:extLst>
          </p:cNvPr>
          <p:cNvSpPr>
            <a:spLocks noGrp="1"/>
          </p:cNvSpPr>
          <p:nvPr>
            <p:ph type="body" idx="1"/>
          </p:nvPr>
        </p:nvSpPr>
        <p:spPr/>
        <p:txBody>
          <a:bodyPr/>
          <a:lstStyle/>
          <a:p>
            <a:pPr marL="0" indent="0">
              <a:buNone/>
            </a:pPr>
            <a:endParaRPr lang="en-US"/>
          </a:p>
        </p:txBody>
      </p:sp>
      <p:sp>
        <p:nvSpPr>
          <p:cNvPr id="4" name="Header Placeholder 3">
            <a:extLst>
              <a:ext uri="{FF2B5EF4-FFF2-40B4-BE49-F238E27FC236}">
                <a16:creationId xmlns:a16="http://schemas.microsoft.com/office/drawing/2014/main" id="{CC3F1FFC-DB55-7263-030C-F2F58FB440C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81896BF-A8A0-355A-BC7C-E472F1BC9C7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844FD54-320E-3D5F-FF80-5C7B0BAA21D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8A80761-26CB-8CC4-3207-802B2701093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4877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9/27/2024 12:45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2232313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8253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05486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8.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22.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6" Type="http://schemas.openxmlformats.org/officeDocument/2006/relationships/image" Target="../media/image3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8.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5.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8.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6" Type="http://schemas.openxmlformats.org/officeDocument/2006/relationships/image" Target="../media/image3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8.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Click to edit Master text styles</a:t>
            </a:r>
          </a:p>
        </p:txBody>
      </p:sp>
      <p:sp>
        <p:nvSpPr>
          <p:cNvPr id="3" name="Text Placeholder 2"/>
          <p:cNvSpPr>
            <a:spLocks noGrp="1"/>
          </p:cNvSpPr>
          <p:nvPr>
            <p:ph type="body" sz="quarter" idx="13"/>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1CDDEC8-F494-D138-906F-FEC0EDA398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1037" y="1135062"/>
            <a:ext cx="7097233" cy="6858000"/>
          </a:xfrm>
          <a:prstGeom prst="rect">
            <a:avLst/>
          </a:prstGeom>
        </p:spPr>
      </p:pic>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3072531"/>
            <a:ext cx="4892040" cy="849463"/>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Click to edit Master title style</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635824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9740"/>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695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903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9273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8415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82656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157449435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436475" cy="6994525"/>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92212" y="2720374"/>
            <a:ext cx="3433434" cy="1538796"/>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36"/>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36"/>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36"/>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36"/>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36"/>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36"/>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36"/>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36"/>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36"/>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36"/>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36"/>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36"/>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36"/>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36"/>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0745159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436475" cy="6994525"/>
          </a:xfrm>
          <a:prstGeom prst="rect">
            <a:avLst/>
          </a:prstGeom>
        </p:spPr>
      </p:pic>
      <p:sp>
        <p:nvSpPr>
          <p:cNvPr id="9" name="Title 1"/>
          <p:cNvSpPr>
            <a:spLocks noGrp="1"/>
          </p:cNvSpPr>
          <p:nvPr>
            <p:ph type="title" hasCustomPrompt="1"/>
          </p:nvPr>
        </p:nvSpPr>
        <p:spPr bwMode="white">
          <a:xfrm>
            <a:off x="595915" y="2350938"/>
            <a:ext cx="5689687" cy="1253187"/>
          </a:xfrm>
          <a:noFill/>
        </p:spPr>
        <p:txBody>
          <a:bodyPr vert="horz" wrap="square" lIns="0" tIns="0" rIns="0" bIns="0" rtlCol="0" anchor="b" anchorCtr="0">
            <a:spAutoFit/>
          </a:bodyPr>
          <a:lstStyle>
            <a:lvl1pPr>
              <a:defRPr lang="en-US" sz="408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95915" y="4041282"/>
            <a:ext cx="5689687" cy="282513"/>
          </a:xfrm>
          <a:noFill/>
        </p:spPr>
        <p:txBody>
          <a:bodyPr wrap="square" lIns="0" tIns="0" rIns="0" bIns="0">
            <a:spAutoFit/>
          </a:bodyPr>
          <a:lstStyle>
            <a:lvl1pPr marL="0" indent="0">
              <a:spcBef>
                <a:spcPts val="0"/>
              </a:spcBef>
              <a:buNone/>
              <a:defRPr sz="1836"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50005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9827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952187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765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14509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00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2950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39499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9334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528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441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5210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5658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1918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11320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058025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483899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699723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184310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20623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280894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422978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92516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4149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17080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312454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882780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3101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088536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74650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95897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234336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9139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991205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969922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22796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99057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42014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3520968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605" y="340"/>
            <a:ext cx="12435266" cy="6993845"/>
          </a:xfrm>
          <a:prstGeom prst="rect">
            <a:avLst/>
          </a:prstGeom>
        </p:spPr>
      </p:pic>
      <p:sp>
        <p:nvSpPr>
          <p:cNvPr id="2" name="Title 1"/>
          <p:cNvSpPr>
            <a:spLocks noGrp="1"/>
          </p:cNvSpPr>
          <p:nvPr>
            <p:ph type="title" hasCustomPrompt="1"/>
          </p:nvPr>
        </p:nvSpPr>
        <p:spPr>
          <a:xfrm>
            <a:off x="596951" y="3037104"/>
            <a:ext cx="6342602"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6342602"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91478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7104"/>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471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436475" cy="6994525"/>
          </a:xfrm>
          <a:prstGeom prst="rect">
            <a:avLst/>
          </a:prstGeom>
        </p:spPr>
      </p:pic>
      <p:sp>
        <p:nvSpPr>
          <p:cNvPr id="2" name="Title 1"/>
          <p:cNvSpPr>
            <a:spLocks noGrp="1"/>
          </p:cNvSpPr>
          <p:nvPr>
            <p:ph type="title" hasCustomPrompt="1"/>
          </p:nvPr>
        </p:nvSpPr>
        <p:spPr>
          <a:xfrm>
            <a:off x="596951" y="3039740"/>
            <a:ext cx="6808970"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8556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9740"/>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130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183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022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37241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56527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22461797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6">
            <a:extLst>
              <a:ext uri="{FF2B5EF4-FFF2-40B4-BE49-F238E27FC236}">
                <a16:creationId xmlns:a16="http://schemas.microsoft.com/office/drawing/2014/main" id="{90423862-BDC9-4B72-A6D0-B23E6941A954}"/>
              </a:ext>
            </a:extLst>
          </p:cNvPr>
          <p:cNvSpPr>
            <a:spLocks noGrp="1"/>
          </p:cNvSpPr>
          <p:nvPr>
            <p:ph sz="quarter" idx="11"/>
          </p:nvPr>
        </p:nvSpPr>
        <p:spPr>
          <a:xfrm>
            <a:off x="274638" y="1212850"/>
            <a:ext cx="118872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Content Placeholder 6">
            <a:extLst>
              <a:ext uri="{FF2B5EF4-FFF2-40B4-BE49-F238E27FC236}">
                <a16:creationId xmlns:a16="http://schemas.microsoft.com/office/drawing/2014/main" id="{3612EE69-A77E-48D5-9663-A4786BF36DA1}"/>
              </a:ext>
            </a:extLst>
          </p:cNvPr>
          <p:cNvSpPr>
            <a:spLocks noGrp="1"/>
          </p:cNvSpPr>
          <p:nvPr>
            <p:ph sz="quarter" idx="11"/>
          </p:nvPr>
        </p:nvSpPr>
        <p:spPr>
          <a:xfrm>
            <a:off x="274638" y="1212850"/>
            <a:ext cx="11887200" cy="56372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6B0F1EE2-CE82-42AE-BD87-03B206207879}"/>
              </a:ext>
            </a:extLst>
          </p:cNvPr>
          <p:cNvSpPr>
            <a:spLocks noGrp="1"/>
          </p:cNvSpPr>
          <p:nvPr>
            <p:ph sz="quarter" idx="12"/>
          </p:nvPr>
        </p:nvSpPr>
        <p:spPr>
          <a:xfrm>
            <a:off x="274638"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1854676-873F-4E0D-AC6C-EBB9BBE1D9C2}"/>
              </a:ext>
            </a:extLst>
          </p:cNvPr>
          <p:cNvSpPr>
            <a:spLocks noGrp="1"/>
          </p:cNvSpPr>
          <p:nvPr>
            <p:ph sz="quarter" idx="13"/>
          </p:nvPr>
        </p:nvSpPr>
        <p:spPr>
          <a:xfrm>
            <a:off x="6673850"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0FEF4D64-EA02-49CE-B83C-9674409C83C8}"/>
              </a:ext>
            </a:extLst>
          </p:cNvPr>
          <p:cNvSpPr>
            <a:spLocks noGrp="1"/>
          </p:cNvSpPr>
          <p:nvPr>
            <p:ph sz="quarter" idx="12"/>
          </p:nvPr>
        </p:nvSpPr>
        <p:spPr>
          <a:xfrm>
            <a:off x="274638" y="1211263"/>
            <a:ext cx="5486400" cy="5562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30CD0EC1-E459-40AF-8B83-14AA45CC5DFD}"/>
              </a:ext>
            </a:extLst>
          </p:cNvPr>
          <p:cNvSpPr>
            <a:spLocks noGrp="1"/>
          </p:cNvSpPr>
          <p:nvPr>
            <p:ph sz="quarter" idx="13"/>
          </p:nvPr>
        </p:nvSpPr>
        <p:spPr>
          <a:xfrm>
            <a:off x="6673850" y="1211263"/>
            <a:ext cx="5486400" cy="5562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b="1"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pic>
        <p:nvPicPr>
          <p:cNvPr id="2" name="Picture 1" descr="Graphical user interface, application&#10;&#10;Description automatically generated">
            <a:extLst>
              <a:ext uri="{FF2B5EF4-FFF2-40B4-BE49-F238E27FC236}">
                <a16:creationId xmlns:a16="http://schemas.microsoft.com/office/drawing/2014/main" id="{4E87EAD8-76B5-9DC4-1600-317FFD40B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1037" y="1135062"/>
            <a:ext cx="7097233" cy="6858000"/>
          </a:xfrm>
          <a:prstGeom prst="rect">
            <a:avLst/>
          </a:prstGeom>
        </p:spPr>
      </p:pic>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9903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Segoe UI Semibold (Headings)"/>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282513"/>
          </a:xfrm>
          <a:noFill/>
        </p:spPr>
        <p:txBody>
          <a:bodyPr wrap="square" lIns="0" tIns="0" rIns="0" bIns="0">
            <a:spAutoFit/>
          </a:bodyPr>
          <a:lstStyle>
            <a:lvl1pPr marL="0" indent="0">
              <a:spcBef>
                <a:spcPts val="0"/>
              </a:spcBef>
              <a:buNone/>
              <a:defRPr sz="1836"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7621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493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095990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25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2267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025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2546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024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solidFill>
                  <a:schemeClr val="accent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pic>
        <p:nvPicPr>
          <p:cNvPr id="2" name="Picture 1" descr="Graphical user interface, application&#10;&#10;Description automatically generated">
            <a:extLst>
              <a:ext uri="{FF2B5EF4-FFF2-40B4-BE49-F238E27FC236}">
                <a16:creationId xmlns:a16="http://schemas.microsoft.com/office/drawing/2014/main" id="{2FD34F1C-A771-1DCE-0886-E0BEB7B3C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1037" y="1135062"/>
            <a:ext cx="7097233" cy="6858000"/>
          </a:xfrm>
          <a:prstGeom prst="rect">
            <a:avLst/>
          </a:prstGeom>
        </p:spPr>
      </p:pic>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8004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08825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88779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33673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88938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7104"/>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8111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9740"/>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886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527884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150136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47529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2567F9FD-AF84-425B-B22B-E3E44A8ABB6B}"/>
              </a:ext>
            </a:extLst>
          </p:cNvPr>
          <p:cNvSpPr>
            <a:spLocks noGrp="1"/>
          </p:cNvSpPr>
          <p:nvPr>
            <p:ph sz="quarter" idx="11"/>
          </p:nvPr>
        </p:nvSpPr>
        <p:spPr>
          <a:xfrm>
            <a:off x="274638" y="1212850"/>
            <a:ext cx="118872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597286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53716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574815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88082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97904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893367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88123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430577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706046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123460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Content Placeholder 6">
            <a:extLst>
              <a:ext uri="{FF2B5EF4-FFF2-40B4-BE49-F238E27FC236}">
                <a16:creationId xmlns:a16="http://schemas.microsoft.com/office/drawing/2014/main" id="{410CF0C7-D403-47CB-A9DB-77FD6836F080}"/>
              </a:ext>
            </a:extLst>
          </p:cNvPr>
          <p:cNvSpPr>
            <a:spLocks noGrp="1"/>
          </p:cNvSpPr>
          <p:nvPr>
            <p:ph sz="quarter" idx="11"/>
          </p:nvPr>
        </p:nvSpPr>
        <p:spPr>
          <a:xfrm>
            <a:off x="274638" y="1212850"/>
            <a:ext cx="11887200" cy="5637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4277403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40977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3325617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81941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333520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249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742608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436475" cy="6994525"/>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92212" y="2720374"/>
            <a:ext cx="3433434" cy="1538796"/>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36"/>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36"/>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36"/>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36"/>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36"/>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36"/>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36"/>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36"/>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36"/>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36"/>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36"/>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36"/>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36"/>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36"/>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9633743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436475" cy="6994525"/>
          </a:xfrm>
          <a:prstGeom prst="rect">
            <a:avLst/>
          </a:prstGeom>
        </p:spPr>
      </p:pic>
      <p:sp>
        <p:nvSpPr>
          <p:cNvPr id="9" name="Title 1"/>
          <p:cNvSpPr>
            <a:spLocks noGrp="1"/>
          </p:cNvSpPr>
          <p:nvPr>
            <p:ph type="title" hasCustomPrompt="1"/>
          </p:nvPr>
        </p:nvSpPr>
        <p:spPr bwMode="white">
          <a:xfrm>
            <a:off x="595915" y="2350938"/>
            <a:ext cx="5689687" cy="1253187"/>
          </a:xfrm>
          <a:noFill/>
        </p:spPr>
        <p:txBody>
          <a:bodyPr vert="horz" wrap="square" lIns="0" tIns="0" rIns="0" bIns="0" rtlCol="0" anchor="b" anchorCtr="0">
            <a:spAutoFit/>
          </a:bodyPr>
          <a:lstStyle>
            <a:lvl1pPr>
              <a:defRPr lang="en-US" sz="408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95915" y="4041282"/>
            <a:ext cx="5689687" cy="282513"/>
          </a:xfrm>
          <a:noFill/>
        </p:spPr>
        <p:txBody>
          <a:bodyPr wrap="square" lIns="0" tIns="0" rIns="0" bIns="0">
            <a:spAutoFit/>
          </a:bodyPr>
          <a:lstStyle>
            <a:lvl1pPr marL="0" indent="0">
              <a:spcBef>
                <a:spcPts val="0"/>
              </a:spcBef>
              <a:buNone/>
              <a:defRPr sz="1836"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6081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664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0772FD14-7D14-44B0-B546-65D3B8DDD25A}"/>
              </a:ext>
            </a:extLst>
          </p:cNvPr>
          <p:cNvSpPr>
            <a:spLocks noGrp="1"/>
          </p:cNvSpPr>
          <p:nvPr>
            <p:ph sz="quarter" idx="12"/>
          </p:nvPr>
        </p:nvSpPr>
        <p:spPr>
          <a:xfrm>
            <a:off x="274638"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D9B7882-0546-4F92-B6CD-5BD4B665E0E4}"/>
              </a:ext>
            </a:extLst>
          </p:cNvPr>
          <p:cNvSpPr>
            <a:spLocks noGrp="1"/>
          </p:cNvSpPr>
          <p:nvPr>
            <p:ph sz="quarter" idx="13"/>
          </p:nvPr>
        </p:nvSpPr>
        <p:spPr>
          <a:xfrm>
            <a:off x="6673850"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352006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591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35177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26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421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20772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64776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646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868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127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E201192C-645E-46EC-B742-29EF2A373DAA}"/>
              </a:ext>
            </a:extLst>
          </p:cNvPr>
          <p:cNvSpPr>
            <a:spLocks noGrp="1"/>
          </p:cNvSpPr>
          <p:nvPr>
            <p:ph sz="quarter" idx="12"/>
          </p:nvPr>
        </p:nvSpPr>
        <p:spPr>
          <a:xfrm>
            <a:off x="274638" y="1211263"/>
            <a:ext cx="54864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D5EBCC92-7476-488A-8766-71507FC88595}"/>
              </a:ext>
            </a:extLst>
          </p:cNvPr>
          <p:cNvSpPr>
            <a:spLocks noGrp="1"/>
          </p:cNvSpPr>
          <p:nvPr>
            <p:ph sz="quarter" idx="13"/>
          </p:nvPr>
        </p:nvSpPr>
        <p:spPr>
          <a:xfrm>
            <a:off x="6673850" y="1211263"/>
            <a:ext cx="54864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69582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626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608991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40574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916817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46713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60491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042161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214580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433373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839909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74743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296630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827904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49784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985732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45280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31558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75747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874020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1969172"/>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74638" y="3264557"/>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pic>
        <p:nvPicPr>
          <p:cNvPr id="3" name="Picture 2" descr="Graphical user interface, application&#10;&#10;Description automatically generated">
            <a:extLst>
              <a:ext uri="{FF2B5EF4-FFF2-40B4-BE49-F238E27FC236}">
                <a16:creationId xmlns:a16="http://schemas.microsoft.com/office/drawing/2014/main" id="{4E0F8CE8-9FCD-9267-1DAB-E75B81585BA4}"/>
              </a:ext>
            </a:extLst>
          </p:cNvPr>
          <p:cNvPicPr>
            <a:picLocks noChangeAspect="1"/>
          </p:cNvPicPr>
          <p:nvPr userDrawn="1"/>
        </p:nvPicPr>
        <p:blipFill>
          <a:blip r:embed="rId2">
            <a:extLst>
              <a:ext uri="{28A0092B-C50C-407E-A947-70E740481C1C}">
                <a14:useLocalDpi xmlns:a14="http://schemas.microsoft.com/office/drawing/2010/main" val="0"/>
              </a:ext>
            </a:extLst>
          </a:blip>
          <a:srcRect b="57778"/>
          <a:stretch/>
        </p:blipFill>
        <p:spPr>
          <a:xfrm>
            <a:off x="5684837" y="0"/>
            <a:ext cx="7097233" cy="2895600"/>
          </a:xfrm>
          <a:prstGeom prst="rect">
            <a:avLst/>
          </a:prstGeom>
        </p:spPr>
      </p:pic>
      <p:sp>
        <p:nvSpPr>
          <p:cNvPr id="4" name="TextBox 3">
            <a:extLst>
              <a:ext uri="{FF2B5EF4-FFF2-40B4-BE49-F238E27FC236}">
                <a16:creationId xmlns:a16="http://schemas.microsoft.com/office/drawing/2014/main" id="{57D23429-3254-61B0-8026-535AD218312C}"/>
              </a:ext>
            </a:extLst>
          </p:cNvPr>
          <p:cNvSpPr txBox="1"/>
          <p:nvPr userDrawn="1"/>
        </p:nvSpPr>
        <p:spPr>
          <a:xfrm>
            <a:off x="1159156" y="2750379"/>
            <a:ext cx="11601574" cy="5142946"/>
          </a:xfrm>
          <a:prstGeom prst="rect">
            <a:avLst/>
          </a:prstGeom>
          <a:noFill/>
        </p:spPr>
        <p:txBody>
          <a:bodyPr wrap="none" lIns="182880" tIns="146304" rIns="182880" bIns="146304" rtlCol="0">
            <a:spAutoFit/>
          </a:bodyPr>
          <a:lstStyle/>
          <a:p>
            <a:pPr>
              <a:lnSpc>
                <a:spcPct val="90000"/>
              </a:lnSpc>
              <a:spcAft>
                <a:spcPts val="600"/>
              </a:spcAft>
            </a:pPr>
            <a:r>
              <a:rPr lang="en-US" sz="35000">
                <a:solidFill>
                  <a:schemeClr val="accent2"/>
                </a:solidFill>
              </a:rPr>
              <a:t>demo</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7518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239486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0407638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57880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515081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1536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398159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605" y="340"/>
            <a:ext cx="12435266" cy="6993845"/>
          </a:xfrm>
          <a:prstGeom prst="rect">
            <a:avLst/>
          </a:prstGeom>
        </p:spPr>
      </p:pic>
      <p:sp>
        <p:nvSpPr>
          <p:cNvPr id="2" name="Title 1"/>
          <p:cNvSpPr>
            <a:spLocks noGrp="1"/>
          </p:cNvSpPr>
          <p:nvPr>
            <p:ph type="title" hasCustomPrompt="1"/>
          </p:nvPr>
        </p:nvSpPr>
        <p:spPr>
          <a:xfrm>
            <a:off x="596951" y="3037104"/>
            <a:ext cx="6342602"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6342602"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571430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7104"/>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1988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436475" cy="6994525"/>
          </a:xfrm>
          <a:prstGeom prst="rect">
            <a:avLst/>
          </a:prstGeom>
        </p:spPr>
      </p:pic>
      <p:sp>
        <p:nvSpPr>
          <p:cNvPr id="2" name="Title 1"/>
          <p:cNvSpPr>
            <a:spLocks noGrp="1"/>
          </p:cNvSpPr>
          <p:nvPr>
            <p:ph type="title" hasCustomPrompt="1"/>
          </p:nvPr>
        </p:nvSpPr>
        <p:spPr>
          <a:xfrm>
            <a:off x="596951" y="3039740"/>
            <a:ext cx="6808970"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6663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image" Target="../media/image7.svg"/><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image" Target="../media/image6.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theme" Target="../theme/theme4.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image" Target="../media/image7.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8" Type="http://schemas.openxmlformats.org/officeDocument/2006/relationships/slideLayout" Target="../slideLayouts/slideLayout64.xml"/><Relationship Id="rId51" Type="http://schemas.openxmlformats.org/officeDocument/2006/relationships/image" Target="../media/image6.png"/><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1" Type="http://schemas.openxmlformats.org/officeDocument/2006/relationships/slideLayout" Target="../slideLayouts/slideLayout57.xml"/><Relationship Id="rId6"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50" Type="http://schemas.openxmlformats.org/officeDocument/2006/relationships/theme" Target="../theme/theme5.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49" Type="http://schemas.openxmlformats.org/officeDocument/2006/relationships/slideLayout" Target="../slideLayouts/slideLayout15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52" Type="http://schemas.openxmlformats.org/officeDocument/2006/relationships/image" Target="../media/image7.sv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8" Type="http://schemas.openxmlformats.org/officeDocument/2006/relationships/slideLayout" Target="../slideLayouts/slideLayout113.xml"/><Relationship Id="rId51" Type="http://schemas.openxmlformats.org/officeDocument/2006/relationships/image" Target="../media/image6.png"/><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0" Type="http://schemas.openxmlformats.org/officeDocument/2006/relationships/slideLayout" Target="../slideLayouts/slideLayout125.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463" r:id="rId10"/>
    <p:sldLayoutId id="2147484256" r:id="rId11"/>
    <p:sldLayoutId id="2147484257" r:id="rId12"/>
    <p:sldLayoutId id="2147484260" r:id="rId13"/>
    <p:sldLayoutId id="2147484299" r:id="rId14"/>
    <p:sldLayoutId id="2147484263" r:id="rId15"/>
  </p:sldLayoutIdLst>
  <p:transition>
    <p:fade/>
  </p:transition>
  <p:txStyles>
    <p:titleStyle>
      <a:lvl1pPr algn="l" defTabSz="932742" rtl="0" eaLnBrk="1" latinLnBrk="0" hangingPunct="1">
        <a:lnSpc>
          <a:spcPct val="90000"/>
        </a:lnSpc>
        <a:spcBef>
          <a:spcPct val="0"/>
        </a:spcBef>
        <a:buNone/>
        <a:defRPr lang="en-US" sz="4800" b="1" kern="1200" cap="none" spc="-102"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Lst>
  <p:transition>
    <p:fade/>
  </p:transition>
  <p:txStyles>
    <p:titleStyle>
      <a:lvl1pPr algn="l" defTabSz="932742" rtl="0" eaLnBrk="1" latinLnBrk="0" hangingPunct="1">
        <a:lnSpc>
          <a:spcPct val="90000"/>
        </a:lnSpc>
        <a:spcBef>
          <a:spcPct val="0"/>
        </a:spcBef>
        <a:buNone/>
        <a:defRPr lang="en-US" sz="4800" b="1" kern="1200" cap="none" spc="-102" baseline="0" dirty="0" smtClean="0">
          <a:ln w="3175">
            <a:noFill/>
          </a:ln>
          <a:solidFill>
            <a:schemeClr val="accent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rot="5400000">
            <a:off x="9701109" y="2797711"/>
            <a:ext cx="6994525" cy="1399103"/>
          </a:xfrm>
          <a:prstGeom prst="rect">
            <a:avLst/>
          </a:prstGeom>
        </p:spPr>
      </p:pic>
    </p:spTree>
    <p:extLst>
      <p:ext uri="{BB962C8B-B14F-4D97-AF65-F5344CB8AC3E}">
        <p14:creationId xmlns:p14="http://schemas.microsoft.com/office/powerpoint/2010/main" val="1556606793"/>
      </p:ext>
    </p:extLst>
  </p:cSld>
  <p:clrMap bg1="dk1" tx1="lt1" bg2="dk2" tx2="lt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0" r:id="rId15"/>
    <p:sldLayoutId id="2147484621" r:id="rId16"/>
    <p:sldLayoutId id="2147484622" r:id="rId17"/>
    <p:sldLayoutId id="2147484623" r:id="rId18"/>
    <p:sldLayoutId id="2147484624" r:id="rId19"/>
    <p:sldLayoutId id="2147484625" r:id="rId20"/>
    <p:sldLayoutId id="2147484626" r:id="rId21"/>
    <p:sldLayoutId id="2147484627" r:id="rId22"/>
    <p:sldLayoutId id="2147484628" r:id="rId23"/>
    <p:sldLayoutId id="2147484629" r:id="rId24"/>
    <p:sldLayoutId id="2147484630" r:id="rId25"/>
    <p:sldLayoutId id="2147484631" r:id="rId26"/>
    <p:sldLayoutId id="2147484632" r:id="rId27"/>
    <p:sldLayoutId id="2147484633" r:id="rId28"/>
    <p:sldLayoutId id="2147484634" r:id="rId29"/>
    <p:sldLayoutId id="2147484635" r:id="rId30"/>
    <p:sldLayoutId id="2147484636" r:id="rId31"/>
    <p:sldLayoutId id="2147484637" r:id="rId32"/>
    <p:sldLayoutId id="2147484638" r:id="rId33"/>
    <p:sldLayoutId id="2147484639" r:id="rId34"/>
    <p:sldLayoutId id="2147484640" r:id="rId35"/>
    <p:sldLayoutId id="2147484641" r:id="rId3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701109" y="2797711"/>
            <a:ext cx="6994525" cy="1399103"/>
          </a:xfrm>
          <a:prstGeom prst="rect">
            <a:avLst/>
          </a:prstGeom>
        </p:spPr>
      </p:pic>
    </p:spTree>
    <p:extLst>
      <p:ext uri="{BB962C8B-B14F-4D97-AF65-F5344CB8AC3E}">
        <p14:creationId xmlns:p14="http://schemas.microsoft.com/office/powerpoint/2010/main" val="4000257793"/>
      </p:ext>
    </p:extLst>
  </p:cSld>
  <p:clrMap bg1="dk1" tx1="lt1" bg2="dk2" tx2="lt2" accent1="accent1" accent2="accent2" accent3="accent3" accent4="accent4" accent5="accent5" accent6="accent6" hlink="hlink" folHlink="folHlink"/>
  <p:sldLayoutIdLst>
    <p:sldLayoutId id="2147484506" r:id="rId1"/>
    <p:sldLayoutId id="2147484507" r:id="rId2"/>
    <p:sldLayoutId id="2147484508" r:id="rId3"/>
    <p:sldLayoutId id="2147484509" r:id="rId4"/>
    <p:sldLayoutId id="2147484510" r:id="rId5"/>
    <p:sldLayoutId id="2147484511" r:id="rId6"/>
    <p:sldLayoutId id="2147484512" r:id="rId7"/>
    <p:sldLayoutId id="2147484513" r:id="rId8"/>
    <p:sldLayoutId id="2147484514" r:id="rId9"/>
    <p:sldLayoutId id="2147484515" r:id="rId10"/>
    <p:sldLayoutId id="2147484516" r:id="rId11"/>
    <p:sldLayoutId id="2147484517" r:id="rId12"/>
    <p:sldLayoutId id="2147484518" r:id="rId13"/>
    <p:sldLayoutId id="2147484519" r:id="rId14"/>
    <p:sldLayoutId id="2147484520" r:id="rId15"/>
    <p:sldLayoutId id="2147484521" r:id="rId16"/>
    <p:sldLayoutId id="2147484522" r:id="rId17"/>
    <p:sldLayoutId id="2147484523" r:id="rId18"/>
    <p:sldLayoutId id="2147484524" r:id="rId19"/>
    <p:sldLayoutId id="2147484525" r:id="rId20"/>
    <p:sldLayoutId id="2147484526" r:id="rId21"/>
    <p:sldLayoutId id="2147484527" r:id="rId22"/>
    <p:sldLayoutId id="2147484528" r:id="rId23"/>
    <p:sldLayoutId id="2147484529" r:id="rId24"/>
    <p:sldLayoutId id="2147484530" r:id="rId25"/>
    <p:sldLayoutId id="2147484531" r:id="rId26"/>
    <p:sldLayoutId id="2147484532" r:id="rId27"/>
    <p:sldLayoutId id="2147484533" r:id="rId28"/>
    <p:sldLayoutId id="2147484534" r:id="rId29"/>
    <p:sldLayoutId id="2147484535" r:id="rId30"/>
    <p:sldLayoutId id="2147484536" r:id="rId31"/>
    <p:sldLayoutId id="2147484537" r:id="rId32"/>
    <p:sldLayoutId id="2147484538" r:id="rId33"/>
    <p:sldLayoutId id="2147484539" r:id="rId34"/>
    <p:sldLayoutId id="2147484540" r:id="rId35"/>
    <p:sldLayoutId id="2147484541" r:id="rId36"/>
    <p:sldLayoutId id="2147484542" r:id="rId37"/>
    <p:sldLayoutId id="2147484543" r:id="rId38"/>
    <p:sldLayoutId id="2147484544" r:id="rId39"/>
    <p:sldLayoutId id="2147484545" r:id="rId40"/>
    <p:sldLayoutId id="2147484546" r:id="rId41"/>
    <p:sldLayoutId id="2147484547" r:id="rId42"/>
    <p:sldLayoutId id="2147484548" r:id="rId43"/>
    <p:sldLayoutId id="2147484549" r:id="rId44"/>
    <p:sldLayoutId id="2147484550" r:id="rId45"/>
    <p:sldLayoutId id="2147484551" r:id="rId46"/>
    <p:sldLayoutId id="2147484552" r:id="rId47"/>
    <p:sldLayoutId id="2147484553" r:id="rId48"/>
    <p:sldLayoutId id="2147484554" r:id="rId4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701109" y="2797711"/>
            <a:ext cx="6994525" cy="1399103"/>
          </a:xfrm>
          <a:prstGeom prst="rect">
            <a:avLst/>
          </a:prstGeom>
        </p:spPr>
      </p:pic>
    </p:spTree>
    <p:extLst>
      <p:ext uri="{BB962C8B-B14F-4D97-AF65-F5344CB8AC3E}">
        <p14:creationId xmlns:p14="http://schemas.microsoft.com/office/powerpoint/2010/main" val="1604384193"/>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 id="2147484590" r:id="rId35"/>
    <p:sldLayoutId id="2147484591" r:id="rId36"/>
    <p:sldLayoutId id="2147484592" r:id="rId37"/>
    <p:sldLayoutId id="2147484593" r:id="rId38"/>
    <p:sldLayoutId id="2147484594" r:id="rId39"/>
    <p:sldLayoutId id="2147484595" r:id="rId40"/>
    <p:sldLayoutId id="2147484596" r:id="rId41"/>
    <p:sldLayoutId id="2147484597" r:id="rId42"/>
    <p:sldLayoutId id="2147484598" r:id="rId43"/>
    <p:sldLayoutId id="2147484599" r:id="rId44"/>
    <p:sldLayoutId id="2147484600" r:id="rId45"/>
    <p:sldLayoutId id="2147484601" r:id="rId46"/>
    <p:sldLayoutId id="2147484602" r:id="rId47"/>
    <p:sldLayoutId id="2147484603" r:id="rId48"/>
    <p:sldLayoutId id="2147484604" r:id="rId4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37.xml"/><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3" Type="http://schemas.openxmlformats.org/officeDocument/2006/relationships/hyperlink" Target="https://aka.ms/teams-ai-repo"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 Id="rId5" Type="http://schemas.openxmlformats.org/officeDocument/2006/relationships/hyperlink" Target="https://aka.ms/teams-card-starters" TargetMode="External"/><Relationship Id="rId4" Type="http://schemas.openxmlformats.org/officeDocument/2006/relationships/hyperlink" Target="https://aka.ms/powered-by-a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8E9B7-C404-85BA-A2F4-E4DFB4A9F0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96FC7D-24A0-0433-C64D-BAE4F8FD2A0C}"/>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FF089D52-3A19-1F4F-1BEB-6F0B98F2AC28}"/>
              </a:ext>
            </a:extLst>
          </p:cNvPr>
          <p:cNvSpPr>
            <a:spLocks noGrp="1"/>
          </p:cNvSpPr>
          <p:nvPr>
            <p:ph type="body" sz="quarter" idx="12"/>
          </p:nvPr>
        </p:nvSpPr>
        <p:spPr>
          <a:xfrm>
            <a:off x="596951" y="4056497"/>
            <a:ext cx="9327356" cy="502317"/>
          </a:xfrm>
        </p:spPr>
        <p:txBody>
          <a:bodyPr/>
          <a:lstStyle/>
          <a:p>
            <a:r>
              <a:rPr lang="en-US"/>
              <a:t>Enhance user experience with the Powered by AI kit</a:t>
            </a:r>
          </a:p>
          <a:p>
            <a:endParaRPr lang="en-US"/>
          </a:p>
        </p:txBody>
      </p:sp>
    </p:spTree>
    <p:extLst>
      <p:ext uri="{BB962C8B-B14F-4D97-AF65-F5344CB8AC3E}">
        <p14:creationId xmlns:p14="http://schemas.microsoft.com/office/powerpoint/2010/main" val="16656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b3">
            <a:hlinkClick r:id="" action="ppaction://media"/>
            <a:extLst>
              <a:ext uri="{FF2B5EF4-FFF2-40B4-BE49-F238E27FC236}">
                <a16:creationId xmlns:a16="http://schemas.microsoft.com/office/drawing/2014/main" id="{D76E0630-041E-294E-F493-BB06A43CA71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 y="4763"/>
            <a:ext cx="12434887" cy="6994525"/>
          </a:xfrm>
          <a:prstGeom prst="rect">
            <a:avLst/>
          </a:prstGeom>
        </p:spPr>
      </p:pic>
    </p:spTree>
    <p:extLst>
      <p:ext uri="{BB962C8B-B14F-4D97-AF65-F5344CB8AC3E}">
        <p14:creationId xmlns:p14="http://schemas.microsoft.com/office/powerpoint/2010/main" val="3894954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D3C20F-026F-A86A-E0E4-2D072D10A0B7}"/>
              </a:ext>
            </a:extLst>
          </p:cNvPr>
          <p:cNvSpPr>
            <a:spLocks noGrp="1"/>
          </p:cNvSpPr>
          <p:nvPr>
            <p:ph type="title"/>
          </p:nvPr>
        </p:nvSpPr>
        <p:spPr/>
        <p:txBody>
          <a:bodyPr>
            <a:normAutofit/>
          </a:bodyPr>
          <a:lstStyle/>
          <a:p>
            <a:r>
              <a:rPr lang="en-US"/>
              <a:t>Action handlers</a:t>
            </a:r>
          </a:p>
        </p:txBody>
      </p:sp>
      <p:sp>
        <p:nvSpPr>
          <p:cNvPr id="15" name="Text Placeholder 14">
            <a:extLst>
              <a:ext uri="{FF2B5EF4-FFF2-40B4-BE49-F238E27FC236}">
                <a16:creationId xmlns:a16="http://schemas.microsoft.com/office/drawing/2014/main" id="{60728F03-097B-04AF-08EE-CC24426E0C18}"/>
              </a:ext>
            </a:extLst>
          </p:cNvPr>
          <p:cNvSpPr>
            <a:spLocks noGrp="1"/>
          </p:cNvSpPr>
          <p:nvPr>
            <p:ph type="body" sz="quarter" idx="10"/>
          </p:nvPr>
        </p:nvSpPr>
        <p:spPr>
          <a:xfrm>
            <a:off x="596712" y="3605923"/>
            <a:ext cx="4137839" cy="2787914"/>
          </a:xfrm>
        </p:spPr>
        <p:txBody>
          <a:bodyPr>
            <a:normAutofit/>
          </a:bodyPr>
          <a:lstStyle/>
          <a:p>
            <a:r>
              <a:rPr lang="en-US" sz="1836"/>
              <a:t>Register a handler for each action listed in the prompt</a:t>
            </a:r>
          </a:p>
          <a:p>
            <a:r>
              <a:rPr lang="en-US" sz="1836"/>
              <a:t>Returning false from a handler prevents the planner from running additional DO/SAY commands</a:t>
            </a:r>
          </a:p>
          <a:p>
            <a:r>
              <a:rPr lang="en-US" sz="1836"/>
              <a:t>Add in other actions for </a:t>
            </a:r>
            <a:r>
              <a:rPr lang="en-US" sz="1836" err="1"/>
              <a:t>AI.UnknownActionName</a:t>
            </a:r>
            <a:r>
              <a:rPr lang="en-US" sz="1836"/>
              <a:t> and </a:t>
            </a:r>
            <a:r>
              <a:rPr lang="en-US" sz="1836" err="1"/>
              <a:t>AI.RateLimitedActionName</a:t>
            </a:r>
            <a:endParaRPr lang="en-US" sz="1836"/>
          </a:p>
        </p:txBody>
      </p:sp>
      <p:pic>
        <p:nvPicPr>
          <p:cNvPr id="2" name="Picture 1" descr="A picture containing invertebrate, violet, pink&#10;&#10;Description automatically generated">
            <a:extLst>
              <a:ext uri="{FF2B5EF4-FFF2-40B4-BE49-F238E27FC236}">
                <a16:creationId xmlns:a16="http://schemas.microsoft.com/office/drawing/2014/main" id="{87CA3366-EA21-5912-2807-5691DE7BE8E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994" r="49005"/>
          <a:stretch/>
        </p:blipFill>
        <p:spPr>
          <a:xfrm>
            <a:off x="6218238" y="-1"/>
            <a:ext cx="6217356" cy="6994525"/>
          </a:xfrm>
          <a:prstGeom prst="rect">
            <a:avLst/>
          </a:prstGeom>
        </p:spPr>
      </p:pic>
      <p:sp>
        <p:nvSpPr>
          <p:cNvPr id="4" name="Rectangle: Rounded Corners 2">
            <a:extLst>
              <a:ext uri="{FF2B5EF4-FFF2-40B4-BE49-F238E27FC236}">
                <a16:creationId xmlns:a16="http://schemas.microsoft.com/office/drawing/2014/main" id="{8A8E8FBF-51BC-CF42-6F84-7202E07008B7}"/>
              </a:ext>
            </a:extLst>
          </p:cNvPr>
          <p:cNvSpPr/>
          <p:nvPr/>
        </p:nvSpPr>
        <p:spPr>
          <a:xfrm>
            <a:off x="6351910" y="162979"/>
            <a:ext cx="5928248" cy="6664039"/>
          </a:xfrm>
          <a:prstGeom prst="roundRect">
            <a:avLst>
              <a:gd name="adj" fmla="val 264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sp>
        <p:nvSpPr>
          <p:cNvPr id="10" name="Rectangle 9">
            <a:extLst>
              <a:ext uri="{FF2B5EF4-FFF2-40B4-BE49-F238E27FC236}">
                <a16:creationId xmlns:a16="http://schemas.microsoft.com/office/drawing/2014/main" id="{ADFF72D5-31BF-A287-3B30-7CEDA5A80C58}"/>
              </a:ext>
            </a:extLst>
          </p:cNvPr>
          <p:cNvSpPr/>
          <p:nvPr/>
        </p:nvSpPr>
        <p:spPr>
          <a:xfrm>
            <a:off x="10162076" y="4272258"/>
            <a:ext cx="774972" cy="20714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pic>
        <p:nvPicPr>
          <p:cNvPr id="3" name="Picture 2" descr="screenshot of code">
            <a:extLst>
              <a:ext uri="{FF2B5EF4-FFF2-40B4-BE49-F238E27FC236}">
                <a16:creationId xmlns:a16="http://schemas.microsoft.com/office/drawing/2014/main" id="{C94DC7CA-F547-B643-FD2B-0446118FE494}"/>
              </a:ext>
            </a:extLst>
          </p:cNvPr>
          <p:cNvPicPr>
            <a:picLocks noChangeAspect="1"/>
          </p:cNvPicPr>
          <p:nvPr/>
        </p:nvPicPr>
        <p:blipFill>
          <a:blip r:embed="rId4"/>
          <a:stretch>
            <a:fillRect/>
          </a:stretch>
        </p:blipFill>
        <p:spPr>
          <a:xfrm>
            <a:off x="6767984" y="1340774"/>
            <a:ext cx="5096098" cy="4308448"/>
          </a:xfrm>
          <a:prstGeom prst="rect">
            <a:avLst/>
          </a:prstGeom>
          <a:solidFill>
            <a:schemeClr val="bg1"/>
          </a:solidFill>
          <a:effectLst>
            <a:outerShdw blurRad="88900" dist="38100" dir="5400000" algn="t" rotWithShape="0">
              <a:schemeClr val="bg1">
                <a:lumMod val="50000"/>
                <a:alpha val="40000"/>
              </a:schemeClr>
            </a:outerShdw>
          </a:effectLst>
        </p:spPr>
      </p:pic>
      <p:pic>
        <p:nvPicPr>
          <p:cNvPr id="5" name="Picture 4">
            <a:extLst>
              <a:ext uri="{FF2B5EF4-FFF2-40B4-BE49-F238E27FC236}">
                <a16:creationId xmlns:a16="http://schemas.microsoft.com/office/drawing/2014/main" id="{7CBD14F7-B546-F426-8AE7-FA485CCAE45C}"/>
              </a:ext>
            </a:extLst>
          </p:cNvPr>
          <p:cNvPicPr>
            <a:picLocks noChangeAspect="1"/>
          </p:cNvPicPr>
          <p:nvPr/>
        </p:nvPicPr>
        <p:blipFill>
          <a:blip r:embed="rId5"/>
          <a:stretch>
            <a:fillRect/>
          </a:stretch>
        </p:blipFill>
        <p:spPr>
          <a:xfrm>
            <a:off x="6513180" y="262770"/>
            <a:ext cx="5605708" cy="6464455"/>
          </a:xfrm>
          <a:prstGeom prst="rect">
            <a:avLst/>
          </a:prstGeom>
        </p:spPr>
      </p:pic>
    </p:spTree>
    <p:extLst>
      <p:ext uri="{BB962C8B-B14F-4D97-AF65-F5344CB8AC3E}">
        <p14:creationId xmlns:p14="http://schemas.microsoft.com/office/powerpoint/2010/main" val="201367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14771-2580-0591-7685-FC43DF55C3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E194B6-1F1E-CDBB-5F8C-B7FFACAAB37F}"/>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534F10C3-5E07-0E9A-15D8-D509FE5B08D9}"/>
              </a:ext>
            </a:extLst>
          </p:cNvPr>
          <p:cNvSpPr>
            <a:spLocks noGrp="1"/>
          </p:cNvSpPr>
          <p:nvPr>
            <p:ph type="body" sz="quarter" idx="12"/>
          </p:nvPr>
        </p:nvSpPr>
        <p:spPr>
          <a:xfrm>
            <a:off x="596951" y="4056497"/>
            <a:ext cx="9327356" cy="502317"/>
          </a:xfrm>
        </p:spPr>
        <p:txBody>
          <a:bodyPr/>
          <a:lstStyle/>
          <a:p>
            <a:r>
              <a:rPr lang="en-US"/>
              <a:t>Add authentication and actions</a:t>
            </a:r>
          </a:p>
          <a:p>
            <a:endParaRPr lang="en-US"/>
          </a:p>
        </p:txBody>
      </p:sp>
    </p:spTree>
    <p:extLst>
      <p:ext uri="{BB962C8B-B14F-4D97-AF65-F5344CB8AC3E}">
        <p14:creationId xmlns:p14="http://schemas.microsoft.com/office/powerpoint/2010/main" val="92825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b4-5">
            <a:hlinkClick r:id="" action="ppaction://media"/>
            <a:extLst>
              <a:ext uri="{FF2B5EF4-FFF2-40B4-BE49-F238E27FC236}">
                <a16:creationId xmlns:a16="http://schemas.microsoft.com/office/drawing/2014/main" id="{07F6A643-DBA9-BE9A-31E4-2A9D09B9AC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113" y="4763"/>
            <a:ext cx="12434887" cy="6994525"/>
          </a:xfrm>
          <a:prstGeom prst="rect">
            <a:avLst/>
          </a:prstGeom>
        </p:spPr>
      </p:pic>
    </p:spTree>
    <p:extLst>
      <p:ext uri="{BB962C8B-B14F-4D97-AF65-F5344CB8AC3E}">
        <p14:creationId xmlns:p14="http://schemas.microsoft.com/office/powerpoint/2010/main" val="2664219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8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ADC6-3A0E-675B-AA9E-1B7C4073DADE}"/>
              </a:ext>
            </a:extLst>
          </p:cNvPr>
          <p:cNvSpPr>
            <a:spLocks noGrp="1"/>
          </p:cNvSpPr>
          <p:nvPr>
            <p:ph type="title" idx="4294967295"/>
          </p:nvPr>
        </p:nvSpPr>
        <p:spPr>
          <a:xfrm>
            <a:off x="1196975" y="466725"/>
            <a:ext cx="11239500" cy="565150"/>
          </a:xfrm>
        </p:spPr>
        <p:txBody>
          <a:bodyPr/>
          <a:lstStyle/>
          <a:p>
            <a:r>
              <a:rPr lang="en-US"/>
              <a:t>Your copilot checklist</a:t>
            </a:r>
          </a:p>
        </p:txBody>
      </p:sp>
      <p:sp>
        <p:nvSpPr>
          <p:cNvPr id="3" name="Rectangle: Rounded Corners 19">
            <a:extLst>
              <a:ext uri="{FF2B5EF4-FFF2-40B4-BE49-F238E27FC236}">
                <a16:creationId xmlns:a16="http://schemas.microsoft.com/office/drawing/2014/main" id="{B11F2CD7-9839-C3C0-CE82-88D157A84627}"/>
              </a:ext>
            </a:extLst>
          </p:cNvPr>
          <p:cNvSpPr/>
          <p:nvPr/>
        </p:nvSpPr>
        <p:spPr bwMode="auto">
          <a:xfrm>
            <a:off x="600855" y="1465288"/>
            <a:ext cx="11212819" cy="4928550"/>
          </a:xfrm>
          <a:prstGeom prst="roundRect">
            <a:avLst>
              <a:gd name="adj" fmla="val 652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42481" tIns="113985" rIns="142481" bIns="113985" numCol="1" spcCol="0" rtlCol="0" fromWordArt="0" anchor="t" anchorCtr="0" forceAA="0" compatLnSpc="1">
            <a:prstTxWarp prst="textNoShape">
              <a:avLst/>
            </a:prstTxWarp>
            <a:noAutofit/>
          </a:bodyPr>
          <a:lstStyle/>
          <a:p>
            <a:pPr defTabSz="726530" fontAlgn="base">
              <a:spcBef>
                <a:spcPct val="0"/>
              </a:spcBef>
              <a:spcAft>
                <a:spcPct val="0"/>
              </a:spcAft>
              <a:defRPr/>
            </a:pPr>
            <a:endParaRPr lang="en-US" sz="1558"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graphicFrame>
        <p:nvGraphicFramePr>
          <p:cNvPr id="4" name="Table 3">
            <a:extLst>
              <a:ext uri="{FF2B5EF4-FFF2-40B4-BE49-F238E27FC236}">
                <a16:creationId xmlns:a16="http://schemas.microsoft.com/office/drawing/2014/main" id="{4219A07A-9570-1E66-E28B-F8A7022DD758}"/>
              </a:ext>
            </a:extLst>
          </p:cNvPr>
          <p:cNvGraphicFramePr>
            <a:graphicFrameLocks noGrp="1"/>
          </p:cNvGraphicFramePr>
          <p:nvPr/>
        </p:nvGraphicFramePr>
        <p:xfrm>
          <a:off x="894627" y="1713419"/>
          <a:ext cx="10647221" cy="4432287"/>
        </p:xfrm>
        <a:graphic>
          <a:graphicData uri="http://schemas.openxmlformats.org/drawingml/2006/table">
            <a:tbl>
              <a:tblPr firstRow="1" firstCol="1" bandRow="1">
                <a:effectLst>
                  <a:outerShdw blurRad="437095" dist="38100" dir="2700000" algn="tl" rotWithShape="0">
                    <a:prstClr val="black">
                      <a:alpha val="23621"/>
                    </a:prstClr>
                  </a:outerShdw>
                </a:effectLst>
                <a:tableStyleId>{7E9639D4-E3E2-4D34-9284-5A2195B3D0D7}</a:tableStyleId>
              </a:tblPr>
              <a:tblGrid>
                <a:gridCol w="2265555">
                  <a:extLst>
                    <a:ext uri="{9D8B030D-6E8A-4147-A177-3AD203B41FA5}">
                      <a16:colId xmlns:a16="http://schemas.microsoft.com/office/drawing/2014/main" val="875349931"/>
                    </a:ext>
                  </a:extLst>
                </a:gridCol>
                <a:gridCol w="5172304">
                  <a:extLst>
                    <a:ext uri="{9D8B030D-6E8A-4147-A177-3AD203B41FA5}">
                      <a16:colId xmlns:a16="http://schemas.microsoft.com/office/drawing/2014/main" val="1469117768"/>
                    </a:ext>
                  </a:extLst>
                </a:gridCol>
                <a:gridCol w="3209362">
                  <a:extLst>
                    <a:ext uri="{9D8B030D-6E8A-4147-A177-3AD203B41FA5}">
                      <a16:colId xmlns:a16="http://schemas.microsoft.com/office/drawing/2014/main" val="2646213496"/>
                    </a:ext>
                  </a:extLst>
                </a:gridCol>
              </a:tblGrid>
              <a:tr h="453072">
                <a:tc>
                  <a:txBody>
                    <a:bodyPr/>
                    <a:lstStyle/>
                    <a:p>
                      <a:pPr marL="0" marR="0">
                        <a:lnSpc>
                          <a:spcPct val="107000"/>
                        </a:lnSpc>
                        <a:spcBef>
                          <a:spcPts val="0"/>
                        </a:spcBef>
                        <a:spcAft>
                          <a:spcPts val="0"/>
                        </a:spcAft>
                      </a:pPr>
                      <a:r>
                        <a:rPr lang="en-US" sz="1400" b="1" i="0" kern="100">
                          <a:solidFill>
                            <a:schemeClr val="tx1"/>
                          </a:solidFill>
                          <a:effectLst/>
                          <a:latin typeface="Segoe UI Semibold" panose="020B0502040204020203" pitchFamily="34" charset="0"/>
                          <a:cs typeface="Segoe UI Semibold" panose="020B0502040204020203" pitchFamily="34" charset="0"/>
                        </a:rPr>
                        <a:t>Category</a:t>
                      </a:r>
                      <a:endParaRPr lang="en-US" sz="1400" b="1" i="0" kern="100">
                        <a:solidFill>
                          <a:schemeClr val="tx1"/>
                        </a:solidFill>
                        <a:effectLst/>
                        <a:latin typeface="Segoe UI Semibold" panose="020B0502040204020203" pitchFamily="34" charset="0"/>
                        <a:ea typeface="Yu Gothic" panose="020B0400000000000000" pitchFamily="34" charset="-128"/>
                        <a:cs typeface="Segoe UI Semibold" panose="020B0502040204020203" pitchFamily="34" charset="0"/>
                      </a:endParaRPr>
                    </a:p>
                  </a:txBody>
                  <a:tcPr marL="279781" marR="279781" marT="0" marB="0" anchor="ctr">
                    <a:lnL w="12700" cap="flat" cmpd="sng" algn="ctr">
                      <a:noFill/>
                      <a:prstDash val="solid"/>
                      <a:miter lim="800000"/>
                    </a:lnL>
                    <a:lnR w="12700" cap="flat" cmpd="sng" algn="ctr">
                      <a:solidFill>
                        <a:srgbClr val="3A4953"/>
                      </a:solidFill>
                      <a:prstDash val="solid"/>
                      <a:round/>
                      <a:headEnd type="none" w="med" len="med"/>
                      <a:tailEnd type="none" w="med" len="med"/>
                    </a:lnR>
                    <a:lnT w="12700" cap="flat" cmpd="sng" algn="ctr">
                      <a:noFill/>
                      <a:prstDash val="solid"/>
                      <a:miter lim="800000"/>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C254C5"/>
                        </a:gs>
                        <a:gs pos="100000">
                          <a:srgbClr val="9F41A5"/>
                        </a:gs>
                      </a:gsLst>
                      <a:path path="circle">
                        <a:fillToRect l="100000" t="100000"/>
                      </a:path>
                      <a:tileRect r="-100000" b="-100000"/>
                    </a:gradFill>
                  </a:tcPr>
                </a:tc>
                <a:tc>
                  <a:txBody>
                    <a:bodyPr/>
                    <a:lstStyle/>
                    <a:p>
                      <a:pPr marL="0" marR="0">
                        <a:lnSpc>
                          <a:spcPct val="107000"/>
                        </a:lnSpc>
                        <a:spcBef>
                          <a:spcPts val="0"/>
                        </a:spcBef>
                        <a:spcAft>
                          <a:spcPts val="0"/>
                        </a:spcAft>
                      </a:pPr>
                      <a:r>
                        <a:rPr lang="en-US" sz="1400" b="1" i="0" kern="100">
                          <a:solidFill>
                            <a:schemeClr val="tx1"/>
                          </a:solidFill>
                          <a:effectLst/>
                          <a:latin typeface="Segoe UI Semibold" panose="020B0502040204020203" pitchFamily="34" charset="0"/>
                          <a:cs typeface="Segoe UI Semibold" panose="020B0502040204020203" pitchFamily="34" charset="0"/>
                        </a:rPr>
                        <a:t>Requirement</a:t>
                      </a:r>
                      <a:endParaRPr lang="en-US" sz="1400" b="1" i="0" kern="100">
                        <a:solidFill>
                          <a:schemeClr val="tx1"/>
                        </a:solidFill>
                        <a:effectLst/>
                        <a:latin typeface="Segoe UI Semibold" panose="020B0502040204020203" pitchFamily="34" charset="0"/>
                        <a:ea typeface="Yu Gothic" panose="020B0400000000000000" pitchFamily="34" charset="-128"/>
                        <a:cs typeface="Segoe UI Semibold" panose="020B0502040204020203"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noFill/>
                      <a:prstDash val="solid"/>
                      <a:miter lim="800000"/>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564DE7"/>
                        </a:gs>
                        <a:gs pos="100000">
                          <a:srgbClr val="9589E7"/>
                        </a:gs>
                      </a:gsLst>
                      <a:lin ang="2160000" scaled="0"/>
                      <a:tileRect/>
                    </a:gradFill>
                  </a:tcPr>
                </a:tc>
                <a:tc>
                  <a:txBody>
                    <a:bodyPr/>
                    <a:lstStyle/>
                    <a:p>
                      <a:pPr marL="0" marR="0">
                        <a:lnSpc>
                          <a:spcPct val="107000"/>
                        </a:lnSpc>
                        <a:spcBef>
                          <a:spcPts val="0"/>
                        </a:spcBef>
                        <a:spcAft>
                          <a:spcPts val="0"/>
                        </a:spcAft>
                      </a:pPr>
                      <a:r>
                        <a:rPr lang="en-US" sz="1400" b="1" i="0" kern="100">
                          <a:solidFill>
                            <a:schemeClr val="tx1"/>
                          </a:solidFill>
                          <a:effectLst/>
                          <a:latin typeface="Segoe UI Semibold" panose="020B0502040204020203" pitchFamily="34" charset="0"/>
                          <a:cs typeface="Segoe UI Semibold" panose="020B0502040204020203" pitchFamily="34" charset="0"/>
                        </a:rPr>
                        <a:t>Recommended Toolset</a:t>
                      </a:r>
                      <a:endParaRPr lang="en-US" sz="1400" b="1" i="0" kern="100">
                        <a:solidFill>
                          <a:schemeClr val="tx1"/>
                        </a:solidFill>
                        <a:effectLst/>
                        <a:latin typeface="Segoe UI Semibold" panose="020B0502040204020203" pitchFamily="34" charset="0"/>
                        <a:ea typeface="Yu Gothic" panose="020B0400000000000000" pitchFamily="34" charset="-128"/>
                        <a:cs typeface="Segoe UI Semibold" panose="020B0502040204020203"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noFill/>
                      <a:prstDash val="solid"/>
                      <a:miter lim="800000"/>
                    </a:lnR>
                    <a:lnT w="12700" cap="flat" cmpd="sng" algn="ctr">
                      <a:noFill/>
                      <a:prstDash val="solid"/>
                      <a:miter lim="800000"/>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gradFill>
                      <a:gsLst>
                        <a:gs pos="33000">
                          <a:srgbClr val="0070C0"/>
                        </a:gs>
                        <a:gs pos="100000">
                          <a:srgbClr val="138FE3"/>
                        </a:gs>
                      </a:gsLst>
                      <a:path path="circle">
                        <a:fillToRect t="100000" r="100000"/>
                      </a:path>
                    </a:gradFill>
                  </a:tcPr>
                </a:tc>
                <a:extLst>
                  <a:ext uri="{0D108BD9-81ED-4DB2-BD59-A6C34878D82A}">
                    <a16:rowId xmlns:a16="http://schemas.microsoft.com/office/drawing/2014/main" val="1967093339"/>
                  </a:ext>
                </a:extLst>
              </a:tr>
              <a:tr h="463757">
                <a:tc>
                  <a:txBody>
                    <a:bodyPr/>
                    <a:lstStyle/>
                    <a:p>
                      <a:pPr marL="0" marR="0">
                        <a:lnSpc>
                          <a:spcPct val="107000"/>
                        </a:lnSpc>
                        <a:spcBef>
                          <a:spcPts val="0"/>
                        </a:spcBef>
                        <a:spcAft>
                          <a:spcPts val="0"/>
                        </a:spcAft>
                      </a:pPr>
                      <a:r>
                        <a:rPr lang="en-US" sz="1400" kern="100">
                          <a:solidFill>
                            <a:schemeClr val="tx1"/>
                          </a:solidFill>
                          <a:effectLst/>
                          <a:latin typeface="+mj-lt"/>
                        </a:rPr>
                        <a:t>Functionality</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Use a conversational LLM to manage conversations</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algn="l">
                        <a:lnSpc>
                          <a:spcPct val="107000"/>
                        </a:lnSpc>
                        <a:spcBef>
                          <a:spcPts val="0"/>
                        </a:spcBef>
                        <a:spcAft>
                          <a:spcPts val="0"/>
                        </a:spcAft>
                      </a:pPr>
                      <a:r>
                        <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rPr>
                        <a:t>Teams AI Library</a:t>
                      </a:r>
                    </a:p>
                  </a:txBody>
                  <a:tcPr marL="279781" marR="279781" marT="0" marB="0" anchor="ctr">
                    <a:lnL w="12700" cap="flat" cmpd="sng" algn="ctr">
                      <a:solidFill>
                        <a:srgbClr val="3A4953"/>
                      </a:solidFill>
                      <a:prstDash val="solid"/>
                      <a:round/>
                      <a:headEnd type="none" w="med" len="med"/>
                      <a:tailEnd type="none" w="med" len="med"/>
                    </a:lnL>
                    <a:lnR w="3175" cap="flat" cmpd="sng" algn="ctr">
                      <a:solidFill>
                        <a:schemeClr val="bg2">
                          <a:lumMod val="90000"/>
                        </a:schemeClr>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813830"/>
                  </a:ext>
                </a:extLst>
              </a:tr>
              <a:tr h="418008">
                <a:tc>
                  <a:txBody>
                    <a:bodyPr/>
                    <a:lstStyle/>
                    <a:p>
                      <a:pPr marL="0" marR="0">
                        <a:lnSpc>
                          <a:spcPct val="107000"/>
                        </a:lnSpc>
                        <a:spcBef>
                          <a:spcPts val="0"/>
                        </a:spcBef>
                        <a:spcAft>
                          <a:spcPts val="0"/>
                        </a:spcAft>
                      </a:pPr>
                      <a:r>
                        <a:rPr lang="en-US" sz="1400" kern="100">
                          <a:solidFill>
                            <a:schemeClr val="tx1"/>
                          </a:solidFill>
                          <a:effectLst/>
                          <a:latin typeface="+mj-lt"/>
                        </a:rPr>
                        <a:t>AI</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Leverage an orchestrator to map intent to skills</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a:lnSpc>
                          <a:spcPct val="107000"/>
                        </a:lnSpc>
                        <a:spcBef>
                          <a:spcPts val="0"/>
                        </a:spcBef>
                        <a:spcAft>
                          <a:spcPts val="0"/>
                        </a:spcAft>
                      </a:pPr>
                      <a:endParaRPr lang="en-US" sz="1100" kern="100">
                        <a:effectLst/>
                        <a:latin typeface="Aptos" panose="020B0004020202020204" pitchFamily="34" charset="0"/>
                        <a:ea typeface="Yu Gothic" panose="020B0400000000000000" pitchFamily="34" charset="-128"/>
                        <a:cs typeface="Arial" panose="020B0604020202020204" pitchFamily="34" charset="0"/>
                      </a:endParaRPr>
                    </a:p>
                  </a:txBody>
                  <a:tcPr marL="68580" marR="68580" marT="0" marB="0"/>
                </a:tc>
                <a:extLst>
                  <a:ext uri="{0D108BD9-81ED-4DB2-BD59-A6C34878D82A}">
                    <a16:rowId xmlns:a16="http://schemas.microsoft.com/office/drawing/2014/main" val="564390735"/>
                  </a:ext>
                </a:extLst>
              </a:tr>
              <a:tr h="407070">
                <a:tc>
                  <a:txBody>
                    <a:bodyPr/>
                    <a:lstStyle/>
                    <a:p>
                      <a:pPr marL="0" marR="0">
                        <a:lnSpc>
                          <a:spcPct val="107000"/>
                        </a:lnSpc>
                        <a:spcBef>
                          <a:spcPts val="0"/>
                        </a:spcBef>
                        <a:spcAft>
                          <a:spcPts val="0"/>
                        </a:spcAft>
                      </a:pPr>
                      <a:r>
                        <a:rPr lang="en-US" sz="1400" kern="100">
                          <a:solidFill>
                            <a:schemeClr val="tx1"/>
                          </a:solidFill>
                          <a:effectLst/>
                          <a:latin typeface="+mj-lt"/>
                        </a:rPr>
                        <a:t>Authentication</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Use single sign-on</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a:lnSpc>
                          <a:spcPct val="107000"/>
                        </a:lnSpc>
                        <a:spcBef>
                          <a:spcPts val="0"/>
                        </a:spcBef>
                        <a:spcAft>
                          <a:spcPts val="0"/>
                        </a:spcAft>
                      </a:pPr>
                      <a:endParaRPr lang="en-US" sz="1100" kern="100">
                        <a:effectLst/>
                        <a:latin typeface="Aptos" panose="020B0004020202020204" pitchFamily="34" charset="0"/>
                        <a:ea typeface="Yu Gothic" panose="020B0400000000000000" pitchFamily="34" charset="-128"/>
                        <a:cs typeface="Arial" panose="020B0604020202020204" pitchFamily="34" charset="0"/>
                      </a:endParaRPr>
                    </a:p>
                  </a:txBody>
                  <a:tcPr marL="68580" marR="68580" marT="0" marB="0"/>
                </a:tc>
                <a:extLst>
                  <a:ext uri="{0D108BD9-81ED-4DB2-BD59-A6C34878D82A}">
                    <a16:rowId xmlns:a16="http://schemas.microsoft.com/office/drawing/2014/main" val="3974117302"/>
                  </a:ext>
                </a:extLst>
              </a:tr>
              <a:tr h="459929">
                <a:tc>
                  <a:txBody>
                    <a:bodyPr/>
                    <a:lstStyle/>
                    <a:p>
                      <a:pPr marL="0" marR="0">
                        <a:lnSpc>
                          <a:spcPct val="107000"/>
                        </a:lnSpc>
                        <a:spcBef>
                          <a:spcPts val="0"/>
                        </a:spcBef>
                        <a:spcAft>
                          <a:spcPts val="0"/>
                        </a:spcAft>
                      </a:pPr>
                      <a:r>
                        <a:rPr lang="en-US" sz="1400" kern="100">
                          <a:solidFill>
                            <a:schemeClr val="tx1"/>
                          </a:solidFill>
                          <a:effectLst/>
                          <a:latin typeface="+mj-lt"/>
                        </a:rPr>
                        <a:t>UX</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Stream responses, progressive loading</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algn="l">
                        <a:lnSpc>
                          <a:spcPct val="107000"/>
                        </a:lnSpc>
                        <a:spcBef>
                          <a:spcPts val="0"/>
                        </a:spcBef>
                        <a:spcAft>
                          <a:spcPts val="0"/>
                        </a:spcAft>
                      </a:pPr>
                      <a:r>
                        <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rPr>
                        <a:t>Powered by AI UX Kit</a:t>
                      </a:r>
                    </a:p>
                  </a:txBody>
                  <a:tcPr marL="279781" marR="279781" marT="0" marB="0" anchor="ctr">
                    <a:lnL w="12700" cap="flat" cmpd="sng" algn="ctr">
                      <a:solidFill>
                        <a:srgbClr val="3A4953"/>
                      </a:solidFill>
                      <a:prstDash val="solid"/>
                      <a:round/>
                      <a:headEnd type="none" w="med" len="med"/>
                      <a:tailEnd type="none" w="med" len="med"/>
                    </a:lnL>
                    <a:lnR w="3175" cap="flat" cmpd="sng" algn="ctr">
                      <a:solidFill>
                        <a:schemeClr val="bg2">
                          <a:lumMod val="90000"/>
                        </a:schemeClr>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3657931"/>
                  </a:ext>
                </a:extLst>
              </a:tr>
              <a:tr h="393403">
                <a:tc>
                  <a:txBody>
                    <a:bodyPr/>
                    <a:lstStyle/>
                    <a:p>
                      <a:pPr marL="0" marR="0">
                        <a:lnSpc>
                          <a:spcPct val="107000"/>
                        </a:lnSpc>
                        <a:spcBef>
                          <a:spcPts val="0"/>
                        </a:spcBef>
                        <a:spcAft>
                          <a:spcPts val="0"/>
                        </a:spcAft>
                      </a:pPr>
                      <a:r>
                        <a:rPr lang="en-US" sz="1400" kern="100">
                          <a:solidFill>
                            <a:schemeClr val="tx1"/>
                          </a:solidFill>
                          <a:effectLst/>
                          <a:latin typeface="+mj-lt"/>
                        </a:rPr>
                        <a:t>UX</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AI labelling</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a:lnSpc>
                          <a:spcPct val="107000"/>
                        </a:lnSpc>
                        <a:spcBef>
                          <a:spcPts val="0"/>
                        </a:spcBef>
                        <a:spcAft>
                          <a:spcPts val="0"/>
                        </a:spcAft>
                      </a:pPr>
                      <a:endParaRPr lang="en-US" sz="1100" kern="100">
                        <a:effectLst/>
                        <a:latin typeface="Aptos" panose="020B0004020202020204" pitchFamily="34" charset="0"/>
                        <a:ea typeface="Yu Gothic" panose="020B0400000000000000" pitchFamily="34" charset="-128"/>
                        <a:cs typeface="Arial" panose="020B0604020202020204" pitchFamily="34" charset="0"/>
                      </a:endParaRPr>
                    </a:p>
                  </a:txBody>
                  <a:tcPr marL="68580" marR="68580" marT="0" marB="0"/>
                </a:tc>
                <a:extLst>
                  <a:ext uri="{0D108BD9-81ED-4DB2-BD59-A6C34878D82A}">
                    <a16:rowId xmlns:a16="http://schemas.microsoft.com/office/drawing/2014/main" val="1962039772"/>
                  </a:ext>
                </a:extLst>
              </a:tr>
              <a:tr h="403004">
                <a:tc>
                  <a:txBody>
                    <a:bodyPr/>
                    <a:lstStyle/>
                    <a:p>
                      <a:pPr marL="0" marR="0">
                        <a:lnSpc>
                          <a:spcPct val="107000"/>
                        </a:lnSpc>
                        <a:spcBef>
                          <a:spcPts val="0"/>
                        </a:spcBef>
                        <a:spcAft>
                          <a:spcPts val="0"/>
                        </a:spcAft>
                      </a:pPr>
                      <a:r>
                        <a:rPr lang="en-US" sz="1400" kern="100">
                          <a:solidFill>
                            <a:schemeClr val="tx1"/>
                          </a:solidFill>
                          <a:effectLst/>
                          <a:latin typeface="+mj-lt"/>
                        </a:rPr>
                        <a:t>UX</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Feedback loop</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a:lnSpc>
                          <a:spcPct val="107000"/>
                        </a:lnSpc>
                        <a:spcBef>
                          <a:spcPts val="0"/>
                        </a:spcBef>
                        <a:spcAft>
                          <a:spcPts val="0"/>
                        </a:spcAft>
                      </a:pPr>
                      <a:endParaRPr lang="en-US" sz="1100" kern="100">
                        <a:effectLst/>
                        <a:latin typeface="Aptos" panose="020B0004020202020204" pitchFamily="34" charset="0"/>
                        <a:ea typeface="Yu Gothic" panose="020B0400000000000000" pitchFamily="34" charset="-128"/>
                        <a:cs typeface="Arial" panose="020B0604020202020204" pitchFamily="34" charset="0"/>
                      </a:endParaRPr>
                    </a:p>
                  </a:txBody>
                  <a:tcPr marL="68580" marR="68580" marT="0" marB="0"/>
                </a:tc>
                <a:extLst>
                  <a:ext uri="{0D108BD9-81ED-4DB2-BD59-A6C34878D82A}">
                    <a16:rowId xmlns:a16="http://schemas.microsoft.com/office/drawing/2014/main" val="653464499"/>
                  </a:ext>
                </a:extLst>
              </a:tr>
              <a:tr h="504050">
                <a:tc>
                  <a:txBody>
                    <a:bodyPr/>
                    <a:lstStyle/>
                    <a:p>
                      <a:pPr marL="0" marR="0">
                        <a:lnSpc>
                          <a:spcPct val="107000"/>
                        </a:lnSpc>
                        <a:spcBef>
                          <a:spcPts val="0"/>
                        </a:spcBef>
                        <a:spcAft>
                          <a:spcPts val="0"/>
                        </a:spcAft>
                      </a:pPr>
                      <a:r>
                        <a:rPr lang="en-US" sz="1400" kern="100">
                          <a:solidFill>
                            <a:schemeClr val="tx1"/>
                          </a:solidFill>
                          <a:effectLst/>
                          <a:latin typeface="+mj-lt"/>
                        </a:rPr>
                        <a:t>UX</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Zero prompts</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a:lnSpc>
                          <a:spcPct val="107000"/>
                        </a:lnSpc>
                        <a:spcBef>
                          <a:spcPts val="0"/>
                        </a:spcBef>
                        <a:spcAft>
                          <a:spcPts val="0"/>
                        </a:spcAft>
                      </a:pPr>
                      <a:endParaRPr lang="en-US" sz="1100" kern="100">
                        <a:effectLst/>
                        <a:latin typeface="Aptos" panose="020B0004020202020204" pitchFamily="34" charset="0"/>
                        <a:ea typeface="Yu Gothic" panose="020B0400000000000000" pitchFamily="34" charset="-128"/>
                        <a:cs typeface="Arial" panose="020B0604020202020204" pitchFamily="34" charset="0"/>
                      </a:endParaRPr>
                    </a:p>
                  </a:txBody>
                  <a:tcPr marL="68580" marR="68580" marT="0" marB="0"/>
                </a:tc>
                <a:extLst>
                  <a:ext uri="{0D108BD9-81ED-4DB2-BD59-A6C34878D82A}">
                    <a16:rowId xmlns:a16="http://schemas.microsoft.com/office/drawing/2014/main" val="1986531066"/>
                  </a:ext>
                </a:extLst>
              </a:tr>
              <a:tr h="929994">
                <a:tc>
                  <a:txBody>
                    <a:bodyPr/>
                    <a:lstStyle/>
                    <a:p>
                      <a:pPr marL="0" marR="0">
                        <a:lnSpc>
                          <a:spcPct val="107000"/>
                        </a:lnSpc>
                        <a:spcBef>
                          <a:spcPts val="0"/>
                        </a:spcBef>
                        <a:spcAft>
                          <a:spcPts val="0"/>
                        </a:spcAft>
                      </a:pPr>
                      <a:r>
                        <a:rPr lang="en-US" sz="1400" kern="100">
                          <a:solidFill>
                            <a:schemeClr val="tx1"/>
                          </a:solidFill>
                          <a:effectLst/>
                          <a:latin typeface="+mj-lt"/>
                        </a:rPr>
                        <a:t>Copilot Extension</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317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If app contains a plugin, utilize handoff UX between plugin and custom copilot</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317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rPr>
                        <a:t>Teams AI Library</a:t>
                      </a:r>
                    </a:p>
                  </a:txBody>
                  <a:tcPr marL="279781" marR="279781" marT="0" marB="0" anchor="ctr">
                    <a:lnL w="12700" cap="flat" cmpd="sng" algn="ctr">
                      <a:solidFill>
                        <a:srgbClr val="3A4953"/>
                      </a:solidFill>
                      <a:prstDash val="solid"/>
                      <a:round/>
                      <a:headEnd type="none" w="med" len="med"/>
                      <a:tailEnd type="none" w="med" len="med"/>
                    </a:lnL>
                    <a:lnR w="3175" cap="flat" cmpd="sng" algn="ctr">
                      <a:solidFill>
                        <a:schemeClr val="bg2">
                          <a:lumMod val="90000"/>
                        </a:schemeClr>
                      </a:solidFill>
                      <a:prstDash val="solid"/>
                      <a:round/>
                      <a:headEnd type="none" w="med" len="med"/>
                      <a:tailEnd type="none" w="med" len="med"/>
                    </a:lnR>
                    <a:lnT w="12700" cap="flat" cmpd="sng" algn="ctr">
                      <a:solidFill>
                        <a:srgbClr val="3A4953"/>
                      </a:solidFill>
                      <a:prstDash val="solid"/>
                      <a:round/>
                      <a:headEnd type="none" w="med" len="med"/>
                      <a:tailEnd type="none" w="med" len="med"/>
                    </a:lnT>
                    <a:lnB w="317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31767010"/>
                  </a:ext>
                </a:extLst>
              </a:tr>
            </a:tbl>
          </a:graphicData>
        </a:graphic>
      </p:graphicFrame>
    </p:spTree>
    <p:extLst>
      <p:ext uri="{BB962C8B-B14F-4D97-AF65-F5344CB8AC3E}">
        <p14:creationId xmlns:p14="http://schemas.microsoft.com/office/powerpoint/2010/main" val="3427826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6F1C5242-5194-3F4C-4E8F-71142D08505E}"/>
              </a:ext>
            </a:extLst>
          </p:cNvPr>
          <p:cNvSpPr txBox="1">
            <a:spLocks/>
          </p:cNvSpPr>
          <p:nvPr/>
        </p:nvSpPr>
        <p:spPr>
          <a:xfrm>
            <a:off x="600856" y="3209093"/>
            <a:ext cx="4209864" cy="576340"/>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defRPr/>
            </a:pPr>
            <a:r>
              <a:rPr lang="en-US" sz="3672" spc="-51">
                <a:solidFill>
                  <a:srgbClr val="FFFFFF"/>
                </a:solidFill>
                <a:latin typeface="Segoe UI Semibold"/>
              </a:rPr>
              <a:t>References</a:t>
            </a:r>
          </a:p>
        </p:txBody>
      </p:sp>
      <p:sp>
        <p:nvSpPr>
          <p:cNvPr id="10" name="Rounded Rectangle 64" descr="AI safety and security encompass the Copilot stack">
            <a:extLst>
              <a:ext uri="{FF2B5EF4-FFF2-40B4-BE49-F238E27FC236}">
                <a16:creationId xmlns:a16="http://schemas.microsoft.com/office/drawing/2014/main" id="{B43B5A2C-7363-B60A-B18E-501753C9F19A}"/>
              </a:ext>
              <a:ext uri="{C183D7F6-B498-43B3-948B-1728B52AA6E4}">
                <adec:decorative xmlns:adec="http://schemas.microsoft.com/office/drawing/2017/decorative" val="0"/>
              </a:ext>
            </a:extLst>
          </p:cNvPr>
          <p:cNvSpPr/>
          <p:nvPr/>
        </p:nvSpPr>
        <p:spPr bwMode="auto">
          <a:xfrm>
            <a:off x="3783106" y="1070767"/>
            <a:ext cx="8946083" cy="4927949"/>
          </a:xfrm>
          <a:prstGeom prst="roundRect">
            <a:avLst>
              <a:gd name="adj" fmla="val 28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rgbClr val="FFFFFF"/>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D9C78B17-3B34-F23D-6A84-8CD32A2C15C4}"/>
              </a:ext>
            </a:extLst>
          </p:cNvPr>
          <p:cNvSpPr txBox="1"/>
          <p:nvPr/>
        </p:nvSpPr>
        <p:spPr>
          <a:xfrm>
            <a:off x="4111884" y="1378413"/>
            <a:ext cx="9751574" cy="4612801"/>
          </a:xfrm>
          <a:prstGeom prst="rect">
            <a:avLst/>
          </a:prstGeom>
          <a:noFill/>
        </p:spPr>
        <p:txBody>
          <a:bodyPr wrap="square" rtlCol="0">
            <a:spAutoFit/>
          </a:bodyPr>
          <a:lstStyle/>
          <a:p>
            <a:pPr defTabSz="932597">
              <a:defRPr/>
            </a:pPr>
            <a:r>
              <a:rPr lang="en-US" sz="2448">
                <a:solidFill>
                  <a:srgbClr val="FFFFFF"/>
                </a:solidFill>
                <a:latin typeface="Segoe UI"/>
                <a:cs typeface="Segoe UI" panose="020B0502040204020203" pitchFamily="34" charset="0"/>
              </a:rPr>
              <a:t>AI Library GitHub repo:    	  </a:t>
            </a:r>
            <a: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aka.ms/teams-ai-repo</a:t>
            </a:r>
            <a: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 </a:t>
            </a:r>
          </a:p>
          <a:p>
            <a:pPr defTabSz="932597">
              <a:defRPr/>
            </a:pPr>
            <a:endParaRPr lang="en-US" sz="2448">
              <a:solidFill>
                <a:srgbClr val="FFFFFF"/>
              </a:solidFill>
              <a:latin typeface="Segoe UI"/>
              <a:cs typeface="Segoe UI" panose="020B0502040204020203" pitchFamily="34" charset="0"/>
            </a:endParaRPr>
          </a:p>
          <a:p>
            <a:pPr defTabSz="932597">
              <a:defRPr/>
            </a:pPr>
            <a:r>
              <a:rPr lang="en-US" sz="2448">
                <a:solidFill>
                  <a:srgbClr val="FFFFFF"/>
                </a:solidFill>
                <a:latin typeface="Segoe UI"/>
                <a:cs typeface="Segoe UI" panose="020B0502040204020203" pitchFamily="34" charset="0"/>
              </a:rPr>
              <a:t>Powered by AI UX: 		  </a:t>
            </a:r>
            <a: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aka.ms/powered-by-ai</a:t>
            </a:r>
            <a:endPar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endParaRPr>
          </a:p>
          <a:p>
            <a:pPr defTabSz="932597">
              <a:defRPr/>
            </a:pPr>
            <a:endParaRPr lang="en-US" sz="2448">
              <a:solidFill>
                <a:srgbClr val="FFFFFF"/>
              </a:solidFill>
              <a:latin typeface="Segoe UI"/>
              <a:cs typeface="Segoe UI" panose="020B0502040204020203" pitchFamily="34" charset="0"/>
            </a:endParaRPr>
          </a:p>
          <a:p>
            <a:pPr defTabSz="932597">
              <a:defRPr/>
            </a:pPr>
            <a:r>
              <a:rPr lang="en-US" sz="2448">
                <a:solidFill>
                  <a:srgbClr val="FFFFFF"/>
                </a:solidFill>
                <a:latin typeface="Segoe UI"/>
                <a:cs typeface="Segoe UI" panose="020B0502040204020203" pitchFamily="34" charset="0"/>
              </a:rPr>
              <a:t>Adaptive Card starter pack:  </a:t>
            </a:r>
            <a: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aka.ms/teams-card-starters</a:t>
            </a:r>
            <a:endPar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endParaRPr>
          </a:p>
          <a:p>
            <a:pPr defTabSz="932597">
              <a:defRPr/>
            </a:pPr>
            <a:endParaRPr lang="en-US" sz="2448">
              <a:solidFill>
                <a:srgbClr val="FFFFFF"/>
              </a:solidFill>
              <a:latin typeface="Segoe Sans Display"/>
            </a:endParaRPr>
          </a:p>
          <a:p>
            <a:pPr defTabSz="932597">
              <a:defRPr/>
            </a:pPr>
            <a:endParaRPr lang="en-US" sz="2448">
              <a:solidFill>
                <a:srgbClr val="FFFFFF"/>
              </a:solidFill>
              <a:highlight>
                <a:srgbClr val="FFFF00"/>
              </a:highlight>
              <a:latin typeface="Segoe Sans Display"/>
            </a:endParaRPr>
          </a:p>
          <a:p>
            <a:pPr defTabSz="932597">
              <a:defRPr/>
            </a:pPr>
            <a: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HANDS-ON LAB		 </a:t>
            </a:r>
            <a:r>
              <a:rPr lang="en-US" sz="2448" b="1" u="sng">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aka.ms/</a:t>
            </a:r>
            <a:r>
              <a:rPr lang="en-US" sz="2448" b="1" u="sng" err="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CopilotDevCamp</a:t>
            </a:r>
            <a:b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448" i="1">
                <a:solidFill>
                  <a:srgbClr val="FFFFFF"/>
                </a:solidFill>
                <a:latin typeface="Segoe UI"/>
                <a:cs typeface="Segoe UI" panose="020B0502040204020203" pitchFamily="34" charset="0"/>
              </a:rPr>
              <a:t>Try the “Build” path</a:t>
            </a:r>
            <a:br>
              <a:rPr lang="en-US" sz="2448" b="1" i="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endParaRPr lang="en-US" sz="2448" b="1" i="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endParaRPr>
          </a:p>
          <a:p>
            <a:pPr defTabSz="932597">
              <a:defRPr/>
            </a:pPr>
            <a:r>
              <a:rPr lang="en-US" sz="2448" i="1">
                <a:solidFill>
                  <a:srgbClr val="FFFFFF"/>
                </a:solidFill>
                <a:latin typeface="Segoe UI"/>
                <a:cs typeface="Segoe UI" panose="020B0502040204020203" pitchFamily="34" charset="0"/>
              </a:rPr>
              <a:t>Please leave feedback in the </a:t>
            </a:r>
            <a:r>
              <a:rPr lang="en-US" sz="2448" i="1" err="1">
                <a:solidFill>
                  <a:srgbClr val="FFFFFF"/>
                </a:solidFill>
                <a:latin typeface="Segoe UI"/>
                <a:cs typeface="Segoe UI" panose="020B0502040204020203" pitchFamily="34" charset="0"/>
              </a:rPr>
              <a:t>github</a:t>
            </a:r>
            <a:r>
              <a:rPr lang="en-US" sz="2448" i="1">
                <a:solidFill>
                  <a:srgbClr val="FFFFFF"/>
                </a:solidFill>
                <a:latin typeface="Segoe UI"/>
                <a:cs typeface="Segoe UI" panose="020B0502040204020203" pitchFamily="34" charset="0"/>
              </a:rPr>
              <a:t> repo</a:t>
            </a:r>
          </a:p>
          <a:p>
            <a:pPr defTabSz="932597">
              <a:defRPr/>
            </a:pPr>
            <a:endParaRPr lang="en-US" sz="2448" i="1">
              <a:solidFill>
                <a:srgbClr val="FFFFFF"/>
              </a:solidFill>
              <a:latin typeface="Segoe UI"/>
              <a:cs typeface="Segoe UI" panose="020B0502040204020203" pitchFamily="34" charset="0"/>
            </a:endParaRPr>
          </a:p>
        </p:txBody>
      </p:sp>
      <p:cxnSp>
        <p:nvCxnSpPr>
          <p:cNvPr id="4" name="Straight Connector 3">
            <a:extLst>
              <a:ext uri="{FF2B5EF4-FFF2-40B4-BE49-F238E27FC236}">
                <a16:creationId xmlns:a16="http://schemas.microsoft.com/office/drawing/2014/main" id="{DF632BFA-B2B2-4DCF-0920-6F191FB78A6A}"/>
              </a:ext>
              <a:ext uri="{C183D7F6-B498-43B3-948B-1728B52AA6E4}">
                <adec:decorative xmlns:adec="http://schemas.microsoft.com/office/drawing/2017/decorative" val="1"/>
              </a:ext>
            </a:extLst>
          </p:cNvPr>
          <p:cNvCxnSpPr>
            <a:cxnSpLocks/>
          </p:cNvCxnSpPr>
          <p:nvPr/>
        </p:nvCxnSpPr>
        <p:spPr>
          <a:xfrm>
            <a:off x="4180964" y="3683456"/>
            <a:ext cx="7805597"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2388914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02BA-E881-E761-70B1-A267387E19BD}"/>
              </a:ext>
            </a:extLst>
          </p:cNvPr>
          <p:cNvSpPr>
            <a:spLocks noGrp="1"/>
          </p:cNvSpPr>
          <p:nvPr>
            <p:ph type="title"/>
          </p:nvPr>
        </p:nvSpPr>
        <p:spPr>
          <a:xfrm>
            <a:off x="1554559" y="2887864"/>
            <a:ext cx="9327356" cy="609398"/>
          </a:xfrm>
        </p:spPr>
        <p:txBody>
          <a:bodyPr/>
          <a:lstStyle/>
          <a:p>
            <a:pPr algn="ctr"/>
            <a:r>
              <a:rPr lang="en-US" sz="4400" b="1" u="sng">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https://</a:t>
            </a:r>
            <a:r>
              <a:rPr lang="en-US" sz="4400" b="1" u="sng" err="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aka.ms</a:t>
            </a:r>
            <a:r>
              <a:rPr lang="en-US" sz="4400" b="1" u="sng">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t>
            </a:r>
            <a:r>
              <a:rPr lang="en-US" sz="4400" b="1" u="sng" err="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CopilotDevCamp</a:t>
            </a:r>
            <a:endParaRPr lang="en-AE"/>
          </a:p>
        </p:txBody>
      </p:sp>
    </p:spTree>
    <p:extLst>
      <p:ext uri="{BB962C8B-B14F-4D97-AF65-F5344CB8AC3E}">
        <p14:creationId xmlns:p14="http://schemas.microsoft.com/office/powerpoint/2010/main" val="35254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Copilot Camp">
      <a:dk1>
        <a:srgbClr val="091F2C"/>
      </a:dk1>
      <a:lt1>
        <a:sysClr val="window" lastClr="FFFFFF"/>
      </a:lt1>
      <a:dk2>
        <a:srgbClr val="000000"/>
      </a:dk2>
      <a:lt2>
        <a:srgbClr val="E8E8E8"/>
      </a:lt2>
      <a:accent1>
        <a:srgbClr val="5D5BD4"/>
      </a:accent1>
      <a:accent2>
        <a:srgbClr val="9FA2FC"/>
      </a:accent2>
      <a:accent3>
        <a:srgbClr val="E97132"/>
      </a:accent3>
      <a:accent4>
        <a:srgbClr val="CC0000"/>
      </a:accent4>
      <a:accent5>
        <a:srgbClr val="3399FF"/>
      </a:accent5>
      <a:accent6>
        <a:srgbClr val="00CC00"/>
      </a:accent6>
      <a:hlink>
        <a:srgbClr val="96607D"/>
      </a:hlink>
      <a:folHlink>
        <a:srgbClr val="96607D"/>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pilot Camp presentation.potx" id="{24CA0C36-123A-46CB-B5C5-C300CE9EF7CA}" vid="{76A3931D-DBBC-428D-9837-B67130D283C6}"/>
    </a:ext>
  </a:extLst>
</a:theme>
</file>

<file path=ppt/theme/theme2.xml><?xml version="1.0" encoding="utf-8"?>
<a:theme xmlns:a="http://schemas.openxmlformats.org/drawingml/2006/main" name="DARK GRAY TEMPLATE">
  <a:themeElements>
    <a:clrScheme name="Copilot Camp">
      <a:dk1>
        <a:srgbClr val="091F2C"/>
      </a:dk1>
      <a:lt1>
        <a:sysClr val="window" lastClr="FFFFFF"/>
      </a:lt1>
      <a:dk2>
        <a:srgbClr val="000000"/>
      </a:dk2>
      <a:lt2>
        <a:srgbClr val="E8E8E8"/>
      </a:lt2>
      <a:accent1>
        <a:srgbClr val="5D5BD4"/>
      </a:accent1>
      <a:accent2>
        <a:srgbClr val="9FA2FC"/>
      </a:accent2>
      <a:accent3>
        <a:srgbClr val="E97132"/>
      </a:accent3>
      <a:accent4>
        <a:srgbClr val="CC0000"/>
      </a:accent4>
      <a:accent5>
        <a:srgbClr val="3399FF"/>
      </a:accent5>
      <a:accent6>
        <a:srgbClr val="00CC00"/>
      </a:accent6>
      <a:hlink>
        <a:srgbClr val="96607D"/>
      </a:hlink>
      <a:folHlink>
        <a:srgbClr val="96607D"/>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pilot Camp presentation.potx" id="{24CA0C36-123A-46CB-B5C5-C300CE9EF7CA}" vid="{B5EC2C68-7DB7-4809-A4D0-E18391EAA562}"/>
    </a:ext>
  </a:extLst>
</a:theme>
</file>

<file path=ppt/theme/theme3.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4.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591FDF32-8A62-4382-A506-F227B17CA4F1}"/>
    </a:ext>
  </a:extLst>
</a:theme>
</file>

<file path=ppt/theme/theme5.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9234c5e2-589e-4687-a098-5c92d6cd93d0">
      <Terms xmlns="http://schemas.microsoft.com/office/infopath/2007/PartnerControls"/>
    </lcf76f155ced4ddcb4097134ff3c332f>
    <_ip_UnifiedCompliancePolicyProperties xmlns="http://schemas.microsoft.com/sharepoint/v3" xsi:nil="true"/>
    <TaxCatchAll xmlns="c317b3b7-5ab7-4b4f-b00d-fe301c6647c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6" ma:contentTypeDescription="Create a new document." ma:contentTypeScope="" ma:versionID="36fb21f45fa2ec00745bf01a7468aa4e">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70aafad6a305f4e94f1ab5b9ea9574a0"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9234c5e2-589e-4687-a098-5c92d6cd93d0"/>
    <ds:schemaRef ds:uri="c317b3b7-5ab7-4b4f-b00d-fe301c6647c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BCC4576-C33D-4A39-86DF-3E5439A13C0F}">
  <ds:schemaRefs>
    <ds:schemaRef ds:uri="9234c5e2-589e-4687-a098-5c92d6cd93d0"/>
    <ds:schemaRef ds:uri="c317b3b7-5ab7-4b4f-b00d-fe301c6647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Camp presentation</Template>
  <TotalTime>0</TotalTime>
  <Words>503</Words>
  <Application>Microsoft Office PowerPoint</Application>
  <PresentationFormat>Custom</PresentationFormat>
  <Paragraphs>57</Paragraphs>
  <Slides>8</Slides>
  <Notes>6</Notes>
  <HiddenSlides>0</HiddenSlides>
  <MMClips>2</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8</vt:i4>
      </vt:variant>
    </vt:vector>
  </HeadingPairs>
  <TitlesOfParts>
    <vt:vector size="25" baseType="lpstr">
      <vt:lpstr>Aptos</vt:lpstr>
      <vt:lpstr>Arial</vt:lpstr>
      <vt:lpstr>Consolas</vt:lpstr>
      <vt:lpstr>Segoe Sans Display</vt:lpstr>
      <vt:lpstr>Segoe Sans Display Semibold</vt:lpstr>
      <vt:lpstr>Segoe UI</vt:lpstr>
      <vt:lpstr>Segoe UI Light</vt:lpstr>
      <vt:lpstr>Segoe UI Semibold</vt:lpstr>
      <vt:lpstr>Segoe UI Semibold (Headings)</vt:lpstr>
      <vt:lpstr>Segoe UI Semilight</vt:lpstr>
      <vt:lpstr>Söhne</vt:lpstr>
      <vt:lpstr>Wingdings</vt:lpstr>
      <vt:lpstr>WHITE TEMPLATE</vt:lpstr>
      <vt:lpstr>DARK GRAY TEMPLATE</vt:lpstr>
      <vt:lpstr>Copilot Developer Camp 16:9 Template Dark</vt:lpstr>
      <vt:lpstr>1_Microsoft Build 16:9 Template Dark</vt:lpstr>
      <vt:lpstr>Microsoft Build 16:9 Template Dark</vt:lpstr>
      <vt:lpstr>Demo</vt:lpstr>
      <vt:lpstr>PowerPoint Presentation</vt:lpstr>
      <vt:lpstr>Action handlers</vt:lpstr>
      <vt:lpstr>Demo</vt:lpstr>
      <vt:lpstr>PowerPoint Presentation</vt:lpstr>
      <vt:lpstr>Your copilot checklist</vt:lpstr>
      <vt:lpstr>PowerPoint Presentation</vt:lpstr>
      <vt:lpstr>https://aka.ms/CopilotDevCamp</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&lt;Speech title here&gt;</dc:subject>
  <dc:creator>Bob German</dc:creator>
  <cp:keywords/>
  <dc:description>Template: _x000d_
Formatting: _x000d_
Audience Type:</dc:description>
  <cp:lastModifiedBy>Bob German</cp:lastModifiedBy>
  <cp:revision>2</cp:revision>
  <dcterms:created xsi:type="dcterms:W3CDTF">2024-09-20T16:13:08Z</dcterms:created>
  <dcterms:modified xsi:type="dcterms:W3CDTF">2024-09-27T16:46:21Z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0x0101005791960B78BB6546956448B9883FC68B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rogerman@microsoft.com</vt:lpwstr>
  </property>
  <property fmtid="{D5CDD505-2E9C-101B-9397-08002B2CF9AE}" pid="14" name="MSIP_Label_f42aa342-8706-4288-bd11-ebb85995028c_SetDate">
    <vt:lpwstr>2018-03-22T15:06:41.6586787Z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MediaServiceImageTags">
    <vt:lpwstr/>
  </property>
</Properties>
</file>